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66" r:id="rId2"/>
    <p:sldId id="257" r:id="rId3"/>
    <p:sldId id="260" r:id="rId4"/>
    <p:sldId id="261" r:id="rId5"/>
    <p:sldId id="262" r:id="rId6"/>
    <p:sldId id="263" r:id="rId7"/>
    <p:sldId id="258" r:id="rId8"/>
    <p:sldId id="259" r:id="rId9"/>
    <p:sldId id="267" r:id="rId10"/>
    <p:sldId id="265" r:id="rId11"/>
    <p:sldId id="25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14"/>
    <p:restoredTop sz="94694"/>
  </p:normalViewPr>
  <p:slideViewPr>
    <p:cSldViewPr snapToGrid="0">
      <p:cViewPr varScale="1">
        <p:scale>
          <a:sx n="107" d="100"/>
          <a:sy n="107" d="100"/>
        </p:scale>
        <p:origin x="840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122DA2-678E-4BBB-84B8-E425F9923051}" type="datetimeFigureOut">
              <a:rPr lang="en-US" smtClean="0"/>
              <a:t>8/1/25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E290E-ADF1-4A52-94C7-EC9E0E378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881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FE290E-ADF1-4A52-94C7-EC9E0E378EE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115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FE290E-ADF1-4A52-94C7-EC9E0E378EE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350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7CBFE-005B-BBD0-4587-F89F824043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5B364A-5E89-D05A-1684-BBE3E1140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985C4-5E98-9C38-C5E2-B0D882C9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72EC9-6610-5A46-9414-1604D5494DB5}" type="datetimeFigureOut">
              <a:rPr lang="en-US" smtClean="0"/>
              <a:t>8/1/25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4392CE-C643-122C-D7B5-B4CB8209E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1895F8-6236-56FE-4EF8-436BEAD36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2D9A5-EBE7-8140-8174-D3943A44D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379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593E5-9C57-3095-454D-D6C1D6E61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AB07D0-5EE6-5CB8-AC43-A7BD8671D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682F3-94BD-5E54-5F4A-4CF0F1558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72EC9-6610-5A46-9414-1604D5494DB5}" type="datetimeFigureOut">
              <a:rPr lang="en-US" smtClean="0"/>
              <a:t>8/1/25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4138B-32E1-E0ED-7FFA-68BD754B9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841D6-E39A-0925-BB23-5F3764E15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2D9A5-EBE7-8140-8174-D3943A44D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641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B87E0C-E701-9B78-98D4-43070198BB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6EDC94-7194-6A15-D903-94B38DA795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B31E0-9AC1-8D49-9B5C-B40D1BC53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72EC9-6610-5A46-9414-1604D5494DB5}" type="datetimeFigureOut">
              <a:rPr lang="en-US" smtClean="0"/>
              <a:t>8/1/25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DB53C-EFF5-BEDA-9456-01B278452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29E41-17C8-4563-F33E-7497BF459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2D9A5-EBE7-8140-8174-D3943A44D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0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3676C-80F7-B6FB-454A-7721F22A9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67000-27CC-F8A3-6CA0-496A73529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B3C79-E919-0F20-9050-A6570975A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72EC9-6610-5A46-9414-1604D5494DB5}" type="datetimeFigureOut">
              <a:rPr lang="en-US" smtClean="0"/>
              <a:t>8/1/25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FC231-1B99-5A6A-3A3B-50ACEEBD0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0295-1655-7927-60FB-F7EDEA8B7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2D9A5-EBE7-8140-8174-D3943A44D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4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A0780-5AB7-02DF-A549-156B8BB06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60AD6-C1B1-CCDF-7393-FE7E0531D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46DF1-3386-B9B4-2E81-1E0B34A4B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72EC9-6610-5A46-9414-1604D5494DB5}" type="datetimeFigureOut">
              <a:rPr lang="en-US" smtClean="0"/>
              <a:t>8/1/25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B0510-0C7C-5B03-914D-72398CA88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9AF28B-E487-79BC-7AD3-0C68D0096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2D9A5-EBE7-8140-8174-D3943A44D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97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8F9D0-3B4B-0439-9BC6-446493B07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A68F9-10D2-E1D1-6C28-1FD8B3CBC0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CB142B-0A22-DFDE-BA10-A700AAB28F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9DC4F7-97D6-1867-F982-25B7E3DE8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72EC9-6610-5A46-9414-1604D5494DB5}" type="datetimeFigureOut">
              <a:rPr lang="en-US" smtClean="0"/>
              <a:t>8/1/25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AFC0E3-EF70-44C2-F909-21E6FE3F9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90B677-5103-8C53-1E95-6A8E24F5F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2D9A5-EBE7-8140-8174-D3943A44D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399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612DD-E8FE-107F-4039-7A546B711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9ED29-C8B0-64B3-B264-3B8CEA9A6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62D006-39A0-DCD9-FCB4-493BC55E9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9DDE24-7316-C3C6-989A-0D57CEEB1C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5B5D23-CF34-9D67-DF1D-A81406139F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8CD489-F3D9-2EC3-C83D-2CEF76889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72EC9-6610-5A46-9414-1604D5494DB5}" type="datetimeFigureOut">
              <a:rPr lang="en-US" smtClean="0"/>
              <a:t>8/1/25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81B054-E86B-1803-BC56-2A211E445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A78F20-5EC6-2429-FD30-387D92353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2D9A5-EBE7-8140-8174-D3943A44D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39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75CBA-3081-A757-B438-6610DB7CA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7628A6-2F2E-E85F-3757-2DEFAC4B7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72EC9-6610-5A46-9414-1604D5494DB5}" type="datetimeFigureOut">
              <a:rPr lang="en-US" smtClean="0"/>
              <a:t>8/1/25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E325B-A046-910F-7831-A9766A79B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234E30-B2DC-F929-39F0-BF8C295CB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2D9A5-EBE7-8140-8174-D3943A44D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071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C277D3-B1F1-7B82-6553-88FA1F037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72EC9-6610-5A46-9414-1604D5494DB5}" type="datetimeFigureOut">
              <a:rPr lang="en-US" smtClean="0"/>
              <a:t>8/1/25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0350AE-22A4-2B87-1C1F-F542546F4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98D265-44D7-DDDE-4D4E-DD18CCFDB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2D9A5-EBE7-8140-8174-D3943A44D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313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F062A-AF83-FE3D-04D2-54F12AD0E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8E9BA-A5B4-4D4E-AA88-E9E353888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55F8A7-62B0-E326-53CC-4DB6DF03D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78A7B7-450C-32FE-AC5D-38B7650AF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72EC9-6610-5A46-9414-1604D5494DB5}" type="datetimeFigureOut">
              <a:rPr lang="en-US" smtClean="0"/>
              <a:t>8/1/25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2BCF60-CB77-8596-FFA5-6F0FBB6E4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65D00-EFE0-427E-6809-23A7EF3E1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2D9A5-EBE7-8140-8174-D3943A44D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00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C4E2D-1FFA-AF77-8300-A19DF52AA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50FF6C-A9EE-2501-A6D8-F079A622E3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D4504D-7CF6-FDDF-45AD-F9301FCF12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B5E7A2-E9AE-F0A1-2F38-E5BFEDC3B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72EC9-6610-5A46-9414-1604D5494DB5}" type="datetimeFigureOut">
              <a:rPr lang="en-US" smtClean="0"/>
              <a:t>8/1/25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BAB5C0-899A-110D-0A55-3E304AD3F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DA87B0-C772-5E67-C629-495CF7A45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2D9A5-EBE7-8140-8174-D3943A44D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220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2D1E7F-1F51-3DEA-650E-3E88D9B18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D735C4-1C54-931B-9B15-29A80ED62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F9BEC-462B-9EB7-A85C-56EDAD6776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172EC9-6610-5A46-9414-1604D5494DB5}" type="datetimeFigureOut">
              <a:rPr lang="en-US" smtClean="0"/>
              <a:t>8/1/25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6FE07-A2A4-03F1-5A87-F01F8D6C55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CE782-507D-6D14-FF47-346FB03EF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42D9A5-EBE7-8140-8174-D3943A44D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391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orld-interfaith.com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18" Type="http://schemas.openxmlformats.org/officeDocument/2006/relationships/image" Target="../media/image110.jpe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17" Type="http://schemas.openxmlformats.org/officeDocument/2006/relationships/image" Target="../media/image109.png"/><Relationship Id="rId2" Type="http://schemas.openxmlformats.org/officeDocument/2006/relationships/image" Target="../media/image94.png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5" Type="http://schemas.openxmlformats.org/officeDocument/2006/relationships/image" Target="../media/image10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jpe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food menu&#10;&#10;AI-generated content may be incorrect.">
            <a:extLst>
              <a:ext uri="{FF2B5EF4-FFF2-40B4-BE49-F238E27FC236}">
                <a16:creationId xmlns:a16="http://schemas.microsoft.com/office/drawing/2014/main" id="{710EC9BC-E228-0571-65F2-B400FEA65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481" y="1517338"/>
            <a:ext cx="6958520" cy="534066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29EFDD-09BC-224A-A329-F553E5B5D956}"/>
              </a:ext>
            </a:extLst>
          </p:cNvPr>
          <p:cNvSpPr txBox="1"/>
          <p:nvPr/>
        </p:nvSpPr>
        <p:spPr>
          <a:xfrm>
            <a:off x="1" y="0"/>
            <a:ext cx="12191999" cy="151733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209550" algn="ctr">
              <a:lnSpc>
                <a:spcPct val="118000"/>
              </a:lnSpc>
              <a:buNone/>
            </a:pPr>
            <a:r>
              <a:rPr lang="en-US" sz="2400" b="1" i="1" kern="1400" dirty="0">
                <a:ln w="9525" cap="rnd" cmpd="sng" algn="ctr">
                  <a:solidFill>
                    <a:schemeClr val="bg1"/>
                  </a:solidFill>
                  <a:prstDash val="solid"/>
                  <a:beve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*** NEWLY REMODELED ***</a:t>
            </a:r>
            <a:endParaRPr lang="en-US" sz="2400" kern="14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209550" algn="ctr">
              <a:lnSpc>
                <a:spcPct val="118000"/>
              </a:lnSpc>
              <a:buNone/>
            </a:pPr>
            <a:r>
              <a:rPr lang="en-US" sz="3200" b="1" kern="1400" dirty="0">
                <a:ln w="9525" cap="rnd" cmpd="sng" algn="ctr">
                  <a:solidFill>
                    <a:srgbClr val="FFFF00"/>
                  </a:solidFill>
                  <a:prstDash val="solid"/>
                  <a:bevel/>
                </a:ln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World Interfaith Network (WIN) Café</a:t>
            </a:r>
            <a:endParaRPr lang="en-US" sz="3200" kern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209550" algn="ctr">
              <a:lnSpc>
                <a:spcPct val="118000"/>
              </a:lnSpc>
            </a:pPr>
            <a:r>
              <a:rPr lang="en-US" sz="2400" b="1" i="1" kern="1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Choose Your Food * Save To Your Table * Dialogue With New Friends</a:t>
            </a:r>
            <a:endParaRPr lang="en-US" sz="2400" kern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Picture 4" descr="Free Transparent Wine Cliparts, Download Free Transparent Wine Cliparts png images, Free ...">
            <a:extLst>
              <a:ext uri="{FF2B5EF4-FFF2-40B4-BE49-F238E27FC236}">
                <a16:creationId xmlns:a16="http://schemas.microsoft.com/office/drawing/2014/main" id="{F9677B8E-9137-6DA0-CF9D-A7A860CCC9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1591" y="76200"/>
            <a:ext cx="1360819" cy="1360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Holiday Luncheon Clipart PNG, Vector, PSD, and Clipart With Transparent Background for Free ...">
            <a:extLst>
              <a:ext uri="{FF2B5EF4-FFF2-40B4-BE49-F238E27FC236}">
                <a16:creationId xmlns:a16="http://schemas.microsoft.com/office/drawing/2014/main" id="{24206BCF-6F24-E13B-A289-5C74B6076F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6" t="7317" r="7925" b="8821"/>
          <a:stretch>
            <a:fillRect/>
          </a:stretch>
        </p:blipFill>
        <p:spPr bwMode="auto">
          <a:xfrm>
            <a:off x="109591" y="-17099"/>
            <a:ext cx="1482569" cy="145411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65BF05-A303-88F7-0A05-E827C98B7FB9}"/>
              </a:ext>
            </a:extLst>
          </p:cNvPr>
          <p:cNvSpPr txBox="1"/>
          <p:nvPr/>
        </p:nvSpPr>
        <p:spPr>
          <a:xfrm>
            <a:off x="0" y="1627833"/>
            <a:ext cx="5030311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WELCOME</a:t>
            </a:r>
          </a:p>
          <a:p>
            <a:pPr algn="ctr"/>
            <a:r>
              <a:rPr lang="en-US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to Interfaith Awareness Week 2025</a:t>
            </a:r>
          </a:p>
          <a:p>
            <a:pPr algn="ctr"/>
            <a:r>
              <a:rPr lang="en-US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and the World Interfaith Network’s Café</a:t>
            </a:r>
          </a:p>
          <a:p>
            <a:pPr algn="ctr"/>
            <a:r>
              <a:rPr lang="en-US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where everyone is welcome and</a:t>
            </a:r>
          </a:p>
          <a:p>
            <a:pPr algn="ctr"/>
            <a:r>
              <a:rPr lang="en-US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no one goes away hungry. </a:t>
            </a:r>
          </a:p>
          <a:p>
            <a:pPr algn="ctr"/>
            <a:r>
              <a:rPr lang="en-US" sz="1800" b="1" i="1" kern="1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Choose from over 100 items on the menus below:</a:t>
            </a:r>
          </a:p>
          <a:p>
            <a:pPr algn="ctr"/>
            <a:r>
              <a:rPr lang="en-US" sz="1800" b="1" i="1" kern="1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copy (</a:t>
            </a:r>
            <a:r>
              <a:rPr lang="en-US" sz="1800" b="1" i="1" kern="14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ctrl C</a:t>
            </a:r>
            <a:r>
              <a:rPr lang="en-US" sz="1800" b="1" i="1" kern="1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 and paste (</a:t>
            </a:r>
            <a:r>
              <a:rPr lang="en-US" sz="1800" b="1" i="1" kern="14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ctrl V</a:t>
            </a:r>
            <a:r>
              <a:rPr lang="en-US" sz="1800" b="1" i="1" kern="1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 your </a:t>
            </a:r>
            <a:r>
              <a:rPr lang="en-US" sz="1800" b="1" i="1" kern="140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full meal</a:t>
            </a:r>
            <a:endParaRPr lang="en-US" sz="1800" b="1" i="1" kern="1400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en-US" sz="1800" b="1" i="1" kern="1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and/or snacks </a:t>
            </a:r>
            <a:r>
              <a:rPr lang="en-US" b="1" i="1" kern="1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onto your table at the bottom</a:t>
            </a:r>
            <a:r>
              <a:rPr lang="en-US" sz="1800" b="1" i="1" kern="1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!</a:t>
            </a:r>
          </a:p>
          <a:p>
            <a:pPr algn="ctr"/>
            <a:r>
              <a:rPr lang="en-US" sz="1800" b="1" i="1" u="sng" kern="1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Save Your Table</a:t>
            </a:r>
            <a:r>
              <a:rPr lang="en-US" sz="1800" b="1" i="1" kern="1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!</a:t>
            </a:r>
          </a:p>
          <a:p>
            <a:pPr algn="ctr"/>
            <a:r>
              <a:rPr lang="en-US" sz="1800" b="1" i="1" kern="1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All food items are sugar-free, calorie-free,</a:t>
            </a:r>
          </a:p>
          <a:p>
            <a:pPr algn="ctr"/>
            <a:r>
              <a:rPr lang="en-US" sz="1800" b="1" i="1" kern="1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gluten-free, kosher and halal. </a:t>
            </a:r>
          </a:p>
          <a:p>
            <a:pPr algn="ctr"/>
            <a:endParaRPr lang="en-US" sz="800" b="1" i="1" kern="1400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2000" b="1" i="1" kern="1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Calibri" panose="020F0502020204030204" pitchFamily="34" charset="0"/>
              </a:rPr>
              <a:t>Café Hours</a:t>
            </a:r>
          </a:p>
          <a:p>
            <a:pPr algn="ctr"/>
            <a:r>
              <a:rPr lang="en-US" sz="2000" b="1" i="1" kern="1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Calibri" panose="020F0502020204030204" pitchFamily="34" charset="0"/>
              </a:rPr>
              <a:t>All Day – Every Day</a:t>
            </a:r>
          </a:p>
          <a:p>
            <a:pPr algn="ctr"/>
            <a:r>
              <a:rPr lang="en-US" sz="2000" b="1" i="1" kern="1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Calibri" panose="020F0502020204030204" pitchFamily="34" charset="0"/>
              </a:rPr>
              <a:t>Before, During &amp; After IAW</a:t>
            </a:r>
          </a:p>
          <a:p>
            <a:pPr algn="ctr"/>
            <a:r>
              <a:rPr lang="en-US" sz="2000" b="1" i="1" kern="1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Calibri" panose="020F0502020204030204" pitchFamily="34" charset="0"/>
                <a:hlinkClick r:id="rId6"/>
              </a:rPr>
              <a:t>https://world-interfaith.com</a:t>
            </a:r>
            <a:r>
              <a:rPr lang="en-US" sz="2000" b="1" i="1" kern="1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endParaRPr lang="en-US" sz="2000" b="1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8" name="gmail-m_-3640970712236809245Picture 1">
            <a:extLst>
              <a:ext uri="{FF2B5EF4-FFF2-40B4-BE49-F238E27FC236}">
                <a16:creationId xmlns:a16="http://schemas.microsoft.com/office/drawing/2014/main" id="{699A89C9-F6B8-C33A-113E-D9B3C79FD6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79" y="6362115"/>
            <a:ext cx="4886325" cy="2571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CB0852-05DF-5752-FD8D-32A8D27E01FF}"/>
              </a:ext>
            </a:extLst>
          </p:cNvPr>
          <p:cNvSpPr txBox="1"/>
          <p:nvPr/>
        </p:nvSpPr>
        <p:spPr>
          <a:xfrm>
            <a:off x="109591" y="6644590"/>
            <a:ext cx="50303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© COPYRIGHT 2025 WORLD INTERFAITH NETWORK</a:t>
            </a:r>
          </a:p>
        </p:txBody>
      </p:sp>
    </p:spTree>
    <p:extLst>
      <p:ext uri="{BB962C8B-B14F-4D97-AF65-F5344CB8AC3E}">
        <p14:creationId xmlns:p14="http://schemas.microsoft.com/office/powerpoint/2010/main" val="3657297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C75D5-A3D8-BDDD-FCCA-4223AEB07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1D79B0D-4E29-6E14-9178-FEB72F65908E}"/>
              </a:ext>
            </a:extLst>
          </p:cNvPr>
          <p:cNvSpPr txBox="1"/>
          <p:nvPr/>
        </p:nvSpPr>
        <p:spPr>
          <a:xfrm>
            <a:off x="4135334" y="3762777"/>
            <a:ext cx="388760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Lucida Calligraphy" panose="03010101010101010101" pitchFamily="66" charset="77"/>
              </a:rPr>
              <a:t>Light Menu</a:t>
            </a:r>
          </a:p>
          <a:p>
            <a:pPr algn="ctr"/>
            <a:r>
              <a:rPr lang="en-US" b="1" dirty="0">
                <a:latin typeface="Lucida Calligraphy" panose="03010101010101010101" pitchFamily="66" charset="77"/>
              </a:rPr>
              <a:t>Select (ctrl C)</a:t>
            </a:r>
          </a:p>
          <a:p>
            <a:pPr algn="ctr"/>
            <a:r>
              <a:rPr lang="en-US" b="1" dirty="0">
                <a:latin typeface="Lucida Calligraphy" panose="03010101010101010101" pitchFamily="66" charset="77"/>
              </a:rPr>
              <a:t>Paste onto table below (ctrl V)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CCB6BDD-4B5B-C4B6-4C7A-EF07AD8308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00" r="8000" b="2346"/>
          <a:stretch/>
        </p:blipFill>
        <p:spPr bwMode="auto">
          <a:xfrm>
            <a:off x="252950" y="247649"/>
            <a:ext cx="2009035" cy="156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22B0466-B298-974D-20E0-8F1255C334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0" b="11700"/>
          <a:stretch/>
        </p:blipFill>
        <p:spPr bwMode="auto">
          <a:xfrm>
            <a:off x="7986878" y="431459"/>
            <a:ext cx="1850316" cy="118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2A137A-E1FC-2DC6-CAB6-821CBEB35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914" y="387182"/>
            <a:ext cx="1598678" cy="118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FBEE3AE-9260-918C-5AA4-356029E9DF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0" b="10400"/>
          <a:stretch/>
        </p:blipFill>
        <p:spPr bwMode="auto">
          <a:xfrm>
            <a:off x="411589" y="2357197"/>
            <a:ext cx="1443562" cy="130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BC41AE0-CC30-DEE9-418D-645559D349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2" b="16978"/>
          <a:stretch/>
        </p:blipFill>
        <p:spPr bwMode="auto">
          <a:xfrm>
            <a:off x="3947856" y="5259365"/>
            <a:ext cx="1598679" cy="119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3538093-86D4-C7D7-FD86-BE506D5C1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390" y="5036324"/>
            <a:ext cx="1297845" cy="141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 descr="Cookies Stack, Large, Cookie Collection Transparent">
            <a:extLst>
              <a:ext uri="{FF2B5EF4-FFF2-40B4-BE49-F238E27FC236}">
                <a16:creationId xmlns:a16="http://schemas.microsoft.com/office/drawing/2014/main" id="{24EA741B-C8C6-3AAD-A93F-589B1B0509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3889" r="3958" b="4167"/>
          <a:stretch/>
        </p:blipFill>
        <p:spPr bwMode="auto">
          <a:xfrm>
            <a:off x="6181926" y="5267074"/>
            <a:ext cx="1359652" cy="112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Licorice Candy Cartoon, Licorice, Candy, Black PNG Transparent Image and Clipart for Free Download">
            <a:extLst>
              <a:ext uri="{FF2B5EF4-FFF2-40B4-BE49-F238E27FC236}">
                <a16:creationId xmlns:a16="http://schemas.microsoft.com/office/drawing/2014/main" id="{02331F57-4CF5-ABB4-61AE-9CD88B9807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" t="18333" r="6944" b="14167"/>
          <a:stretch/>
        </p:blipFill>
        <p:spPr bwMode="auto">
          <a:xfrm>
            <a:off x="8176969" y="5359008"/>
            <a:ext cx="1359652" cy="102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C15F16A-A715-5563-E40C-DF45B2D11ECD}"/>
              </a:ext>
            </a:extLst>
          </p:cNvPr>
          <p:cNvSpPr txBox="1"/>
          <p:nvPr/>
        </p:nvSpPr>
        <p:spPr>
          <a:xfrm>
            <a:off x="247154" y="1602162"/>
            <a:ext cx="2009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Taco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96DBEB3-65D7-033F-6DF0-BEFF123AD2BD}"/>
              </a:ext>
            </a:extLst>
          </p:cNvPr>
          <p:cNvSpPr txBox="1"/>
          <p:nvPr/>
        </p:nvSpPr>
        <p:spPr>
          <a:xfrm>
            <a:off x="2568726" y="1540298"/>
            <a:ext cx="1842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Hot Dog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EF40CD8-B3A1-352C-3FC4-7DC5EDF2E3DB}"/>
              </a:ext>
            </a:extLst>
          </p:cNvPr>
          <p:cNvSpPr txBox="1"/>
          <p:nvPr/>
        </p:nvSpPr>
        <p:spPr>
          <a:xfrm>
            <a:off x="4522509" y="1511657"/>
            <a:ext cx="1493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  Hamburger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F2303F6-AF32-2DF3-AA3B-63D18B9AB0EC}"/>
              </a:ext>
            </a:extLst>
          </p:cNvPr>
          <p:cNvSpPr txBox="1"/>
          <p:nvPr/>
        </p:nvSpPr>
        <p:spPr>
          <a:xfrm>
            <a:off x="8098186" y="1575596"/>
            <a:ext cx="1801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Grilled Cheese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540CAA2-C87A-1DD2-06E3-4C6B5FEF1FB9}"/>
              </a:ext>
            </a:extLst>
          </p:cNvPr>
          <p:cNvSpPr txBox="1"/>
          <p:nvPr/>
        </p:nvSpPr>
        <p:spPr>
          <a:xfrm>
            <a:off x="10153914" y="1540298"/>
            <a:ext cx="1785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PB &amp; Jelly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B62BB92-8613-863B-1180-DD6417397A97}"/>
              </a:ext>
            </a:extLst>
          </p:cNvPr>
          <p:cNvSpPr txBox="1"/>
          <p:nvPr/>
        </p:nvSpPr>
        <p:spPr>
          <a:xfrm>
            <a:off x="341580" y="3674734"/>
            <a:ext cx="1598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Tuna Salad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E500899-932A-2AB3-A6A7-2C48EA98EBFB}"/>
              </a:ext>
            </a:extLst>
          </p:cNvPr>
          <p:cNvSpPr txBox="1"/>
          <p:nvPr/>
        </p:nvSpPr>
        <p:spPr>
          <a:xfrm>
            <a:off x="2461960" y="3264770"/>
            <a:ext cx="1823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Egg Rolls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E67D8E0-89F9-8FEB-E8B7-64025B4AE46F}"/>
              </a:ext>
            </a:extLst>
          </p:cNvPr>
          <p:cNvSpPr txBox="1"/>
          <p:nvPr/>
        </p:nvSpPr>
        <p:spPr>
          <a:xfrm>
            <a:off x="10020798" y="3847845"/>
            <a:ext cx="1918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Pizza Slice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5A691CB-912C-5DF8-E720-1955A4C5ECC6}"/>
              </a:ext>
            </a:extLst>
          </p:cNvPr>
          <p:cNvSpPr txBox="1"/>
          <p:nvPr/>
        </p:nvSpPr>
        <p:spPr>
          <a:xfrm>
            <a:off x="5090472" y="3298844"/>
            <a:ext cx="1801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Churros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2CB1399-63F0-0A35-9420-EB213F40738D}"/>
              </a:ext>
            </a:extLst>
          </p:cNvPr>
          <p:cNvSpPr txBox="1"/>
          <p:nvPr/>
        </p:nvSpPr>
        <p:spPr>
          <a:xfrm>
            <a:off x="3992946" y="6339905"/>
            <a:ext cx="1598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Brownie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F92AC5B-7E59-736C-0B9F-F4F4738133FA}"/>
              </a:ext>
            </a:extLst>
          </p:cNvPr>
          <p:cNvSpPr txBox="1"/>
          <p:nvPr/>
        </p:nvSpPr>
        <p:spPr>
          <a:xfrm>
            <a:off x="269699" y="6177746"/>
            <a:ext cx="1693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Mints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10FBF31-7BFF-097F-0CB4-41B012277090}"/>
              </a:ext>
            </a:extLst>
          </p:cNvPr>
          <p:cNvSpPr txBox="1"/>
          <p:nvPr/>
        </p:nvSpPr>
        <p:spPr>
          <a:xfrm>
            <a:off x="1979922" y="6369793"/>
            <a:ext cx="1811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Soft Ice Cream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DD58FDE-E6F2-401C-3B96-B8351AC888C2}"/>
              </a:ext>
            </a:extLst>
          </p:cNvPr>
          <p:cNvSpPr txBox="1"/>
          <p:nvPr/>
        </p:nvSpPr>
        <p:spPr>
          <a:xfrm>
            <a:off x="6087670" y="6369793"/>
            <a:ext cx="1593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Large Cookie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D1B3F19-B016-842A-CD28-4A8B2DC0FA89}"/>
              </a:ext>
            </a:extLst>
          </p:cNvPr>
          <p:cNvSpPr txBox="1"/>
          <p:nvPr/>
        </p:nvSpPr>
        <p:spPr>
          <a:xfrm>
            <a:off x="8013947" y="6392109"/>
            <a:ext cx="168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Licorice</a:t>
            </a:r>
          </a:p>
        </p:txBody>
      </p:sp>
      <p:pic>
        <p:nvPicPr>
          <p:cNvPr id="7172" name="Picture 4" descr="Pin by Jacqueline Caldwell on Foods | Butter mints, Classic candy, Thanksgiving candy">
            <a:extLst>
              <a:ext uri="{FF2B5EF4-FFF2-40B4-BE49-F238E27FC236}">
                <a16:creationId xmlns:a16="http://schemas.microsoft.com/office/drawing/2014/main" id="{F2AE1E18-226D-A5F0-7C75-436C30ED7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54" y="4289840"/>
            <a:ext cx="1693106" cy="191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Mixed Nuts PNG Transparent Images Free Download | Vector Files | Pngtree">
            <a:extLst>
              <a:ext uri="{FF2B5EF4-FFF2-40B4-BE49-F238E27FC236}">
                <a16:creationId xmlns:a16="http://schemas.microsoft.com/office/drawing/2014/main" id="{FA276595-5041-5704-3A53-E9A18C2A46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907" r="2711" b="7577"/>
          <a:stretch/>
        </p:blipFill>
        <p:spPr bwMode="auto">
          <a:xfrm>
            <a:off x="7668634" y="2231773"/>
            <a:ext cx="1330549" cy="105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9EFF34B4-D8CD-CC98-9051-DF6F2C1BDFAF}"/>
              </a:ext>
            </a:extLst>
          </p:cNvPr>
          <p:cNvSpPr txBox="1"/>
          <p:nvPr/>
        </p:nvSpPr>
        <p:spPr>
          <a:xfrm>
            <a:off x="7542790" y="3272892"/>
            <a:ext cx="1593828" cy="367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Mixed Nuts</a:t>
            </a:r>
          </a:p>
        </p:txBody>
      </p:sp>
      <p:pic>
        <p:nvPicPr>
          <p:cNvPr id="7176" name="Picture 8" descr="Juicy Burgers With A Transparent Background, Burger, Transparent, Burgers PNG Transparent ...">
            <a:extLst>
              <a:ext uri="{FF2B5EF4-FFF2-40B4-BE49-F238E27FC236}">
                <a16:creationId xmlns:a16="http://schemas.microsoft.com/office/drawing/2014/main" id="{E08FDCE5-378F-AAE8-9357-097E88F2C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285" y="206791"/>
            <a:ext cx="1468135" cy="146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Smores against transparent background 47826480 PNG">
            <a:extLst>
              <a:ext uri="{FF2B5EF4-FFF2-40B4-BE49-F238E27FC236}">
                <a16:creationId xmlns:a16="http://schemas.microsoft.com/office/drawing/2014/main" id="{7ECB774F-C9AE-FEDF-7BCC-EA4E5715B7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3" t="19589" r="6165" b="13589"/>
          <a:stretch/>
        </p:blipFill>
        <p:spPr bwMode="auto">
          <a:xfrm>
            <a:off x="10007610" y="4662908"/>
            <a:ext cx="1829249" cy="14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881E0BA2-2ACE-5C0E-3AFF-86EF605925C9}"/>
              </a:ext>
            </a:extLst>
          </p:cNvPr>
          <p:cNvSpPr txBox="1"/>
          <p:nvPr/>
        </p:nvSpPr>
        <p:spPr>
          <a:xfrm>
            <a:off x="10077236" y="5970573"/>
            <a:ext cx="1805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S’mores</a:t>
            </a:r>
          </a:p>
        </p:txBody>
      </p:sp>
      <p:pic>
        <p:nvPicPr>
          <p:cNvPr id="7180" name="Picture 12" descr="Churro PNG Free Download | PNG Arts">
            <a:extLst>
              <a:ext uri="{FF2B5EF4-FFF2-40B4-BE49-F238E27FC236}">
                <a16:creationId xmlns:a16="http://schemas.microsoft.com/office/drawing/2014/main" id="{6D32D87A-D0A3-27CA-C350-4E303D923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805" y="2014814"/>
            <a:ext cx="1681351" cy="134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izza Background PNG - Four Slice of Assorted Pizza – Free Download">
            <a:extLst>
              <a:ext uri="{FF2B5EF4-FFF2-40B4-BE49-F238E27FC236}">
                <a16:creationId xmlns:a16="http://schemas.microsoft.com/office/drawing/2014/main" id="{8908ADE0-64F0-15D0-BE73-97A00D1D1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653" y="2355361"/>
            <a:ext cx="2135200" cy="158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t Dog PNG Transparent Images">
            <a:extLst>
              <a:ext uri="{FF2B5EF4-FFF2-40B4-BE49-F238E27FC236}">
                <a16:creationId xmlns:a16="http://schemas.microsoft.com/office/drawing/2014/main" id="{0ABF1904-1F4E-C47A-CD31-E4B877FFA1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2" b="13642"/>
          <a:stretch/>
        </p:blipFill>
        <p:spPr bwMode="auto">
          <a:xfrm>
            <a:off x="2442648" y="221730"/>
            <a:ext cx="1823487" cy="131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D1E265-554E-7F3F-54F1-6CDD22531725}"/>
              </a:ext>
            </a:extLst>
          </p:cNvPr>
          <p:cNvSpPr txBox="1"/>
          <p:nvPr/>
        </p:nvSpPr>
        <p:spPr>
          <a:xfrm>
            <a:off x="6305528" y="1544462"/>
            <a:ext cx="1681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Cheeseburger</a:t>
            </a:r>
          </a:p>
        </p:txBody>
      </p:sp>
      <p:pic>
        <p:nvPicPr>
          <p:cNvPr id="2050" name="Picture 2" descr="Crispy Spring Rolls, Crunchy Texture, Dipping Sauce, Party Snack, Asian Cuisine PNG">
            <a:extLst>
              <a:ext uri="{FF2B5EF4-FFF2-40B4-BE49-F238E27FC236}">
                <a16:creationId xmlns:a16="http://schemas.microsoft.com/office/drawing/2014/main" id="{833A143F-814E-147A-0C8D-49506516DC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8" b="3882"/>
          <a:stretch/>
        </p:blipFill>
        <p:spPr bwMode="auto">
          <a:xfrm>
            <a:off x="2215655" y="2017271"/>
            <a:ext cx="2514313" cy="128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D441B061-D798-593A-F1DF-64BFBAAB1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798" y="409996"/>
            <a:ext cx="1685696" cy="113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859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5444EF-B066-810B-B3DC-622A91D9A71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>
          <a:xfrm>
            <a:off x="0" y="-3"/>
            <a:ext cx="12187518" cy="6855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7071C0-180A-4CA0-C31E-AC173C676611}"/>
              </a:ext>
            </a:extLst>
          </p:cNvPr>
          <p:cNvSpPr txBox="1"/>
          <p:nvPr/>
        </p:nvSpPr>
        <p:spPr>
          <a:xfrm>
            <a:off x="593387" y="6070060"/>
            <a:ext cx="11079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993300"/>
                </a:solidFill>
              </a:rPr>
              <a:t>World Interfaith Network Café – Interfaith Awareness Week 2025</a:t>
            </a:r>
          </a:p>
        </p:txBody>
      </p:sp>
      <p:pic>
        <p:nvPicPr>
          <p:cNvPr id="1026" name="Picture 2" descr="Diner Table PNG Transparent Images Free Download | Vector Files | Pngtree">
            <a:extLst>
              <a:ext uri="{FF2B5EF4-FFF2-40B4-BE49-F238E27FC236}">
                <a16:creationId xmlns:a16="http://schemas.microsoft.com/office/drawing/2014/main" id="{918B2F2C-686B-CD29-00A8-BBA776AA0E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9" t="8156" r="-921"/>
          <a:stretch/>
        </p:blipFill>
        <p:spPr bwMode="auto">
          <a:xfrm>
            <a:off x="9851275" y="4433999"/>
            <a:ext cx="1970321" cy="209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Single Serve Spread Caddies | Smucker Foodservice Canada">
            <a:extLst>
              <a:ext uri="{FF2B5EF4-FFF2-40B4-BE49-F238E27FC236}">
                <a16:creationId xmlns:a16="http://schemas.microsoft.com/office/drawing/2014/main" id="{19BFC744-10EA-84C9-BE9A-C7AD945321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0" r="6544"/>
          <a:stretch/>
        </p:blipFill>
        <p:spPr bwMode="auto">
          <a:xfrm>
            <a:off x="10251478" y="2525"/>
            <a:ext cx="1657945" cy="188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rema Liquida Coffe Mate Individual Original 50 pz – Comercializadora SunCatcher del Norte">
            <a:extLst>
              <a:ext uri="{FF2B5EF4-FFF2-40B4-BE49-F238E27FC236}">
                <a16:creationId xmlns:a16="http://schemas.microsoft.com/office/drawing/2014/main" id="{F2FFFD5A-B8BA-665C-E64E-C0E2215558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7" t="57909" r="34172" b="2553"/>
          <a:stretch/>
        </p:blipFill>
        <p:spPr bwMode="auto">
          <a:xfrm>
            <a:off x="10642061" y="3427736"/>
            <a:ext cx="1031130" cy="85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offe Cream Cup with Logo">
            <a:extLst>
              <a:ext uri="{FF2B5EF4-FFF2-40B4-BE49-F238E27FC236}">
                <a16:creationId xmlns:a16="http://schemas.microsoft.com/office/drawing/2014/main" id="{CCEE66AA-B7E1-484A-5D32-9EABE5BD1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248" y="3761610"/>
            <a:ext cx="629102" cy="62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Splenda® Sweetener Packets - 2000/Case - Splenda®">
            <a:extLst>
              <a:ext uri="{FF2B5EF4-FFF2-40B4-BE49-F238E27FC236}">
                <a16:creationId xmlns:a16="http://schemas.microsoft.com/office/drawing/2014/main" id="{2762AB43-6806-CBE8-7669-4A4225A330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19422" r="3979" b="26015"/>
          <a:stretch/>
        </p:blipFill>
        <p:spPr bwMode="auto">
          <a:xfrm>
            <a:off x="10740224" y="2668191"/>
            <a:ext cx="729574" cy="42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Splenda® Sweetener Packets - 2000/Case - Splenda®">
            <a:extLst>
              <a:ext uri="{FF2B5EF4-FFF2-40B4-BE49-F238E27FC236}">
                <a16:creationId xmlns:a16="http://schemas.microsoft.com/office/drawing/2014/main" id="{525DB641-AE0A-2FFC-61FF-BE71B381AA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19422" r="3979" b="26015"/>
          <a:stretch/>
        </p:blipFill>
        <p:spPr bwMode="auto">
          <a:xfrm>
            <a:off x="11179849" y="2662072"/>
            <a:ext cx="729574" cy="42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Splenda® Sweetener Packets - 2000/Case - Splenda®">
            <a:extLst>
              <a:ext uri="{FF2B5EF4-FFF2-40B4-BE49-F238E27FC236}">
                <a16:creationId xmlns:a16="http://schemas.microsoft.com/office/drawing/2014/main" id="{499BA342-90D4-7C47-56B4-106B9ABF49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19422" r="3979" b="26015"/>
          <a:stretch/>
        </p:blipFill>
        <p:spPr bwMode="auto">
          <a:xfrm rot="19012955">
            <a:off x="10687895" y="2978750"/>
            <a:ext cx="729574" cy="42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Splenda® Sweetener Packets - 2000/Case - Splenda®">
            <a:extLst>
              <a:ext uri="{FF2B5EF4-FFF2-40B4-BE49-F238E27FC236}">
                <a16:creationId xmlns:a16="http://schemas.microsoft.com/office/drawing/2014/main" id="{E4F03D69-64FE-12AC-6B9A-064E3D629E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19422" r="3979" b="26015"/>
          <a:stretch/>
        </p:blipFill>
        <p:spPr bwMode="auto">
          <a:xfrm rot="2104154">
            <a:off x="11193129" y="3061586"/>
            <a:ext cx="729574" cy="42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offe Cream Cup with Logo">
            <a:extLst>
              <a:ext uri="{FF2B5EF4-FFF2-40B4-BE49-F238E27FC236}">
                <a16:creationId xmlns:a16="http://schemas.microsoft.com/office/drawing/2014/main" id="{57B7D0D2-4D2E-9A73-737C-DFE5D0014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2494" y="3851142"/>
            <a:ext cx="629102" cy="62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3A0962AD-197E-2A88-5237-49CB70EE42E2}"/>
              </a:ext>
            </a:extLst>
          </p:cNvPr>
          <p:cNvSpPr/>
          <p:nvPr/>
        </p:nvSpPr>
        <p:spPr>
          <a:xfrm>
            <a:off x="10704187" y="1799516"/>
            <a:ext cx="1031130" cy="7445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8" descr="Butter Whipped Portions 600x4.5g - Majestic Food Service">
            <a:extLst>
              <a:ext uri="{FF2B5EF4-FFF2-40B4-BE49-F238E27FC236}">
                <a16:creationId xmlns:a16="http://schemas.microsoft.com/office/drawing/2014/main" id="{A1BF49C8-6967-AEF3-2A74-22B136B2B3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9" t="35613" r="21978" b="4736"/>
          <a:stretch/>
        </p:blipFill>
        <p:spPr bwMode="auto">
          <a:xfrm rot="20893733">
            <a:off x="10578287" y="1641705"/>
            <a:ext cx="939855" cy="61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Butter Whipped Portions 600x4.5g - Majestic Food Service">
            <a:extLst>
              <a:ext uri="{FF2B5EF4-FFF2-40B4-BE49-F238E27FC236}">
                <a16:creationId xmlns:a16="http://schemas.microsoft.com/office/drawing/2014/main" id="{A316E068-38C3-4F19-FD73-9E1EB4C608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9" t="35613" r="21978" b="4736"/>
          <a:stretch/>
        </p:blipFill>
        <p:spPr bwMode="auto">
          <a:xfrm>
            <a:off x="10911291" y="2036632"/>
            <a:ext cx="908118" cy="59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 descr="Butter Whipped Portions 600x4.5g - Majestic Food Service">
            <a:extLst>
              <a:ext uri="{FF2B5EF4-FFF2-40B4-BE49-F238E27FC236}">
                <a16:creationId xmlns:a16="http://schemas.microsoft.com/office/drawing/2014/main" id="{1C7D6055-05A1-6999-3F73-40B52BC9A0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9" t="35613" r="21978" b="4736"/>
          <a:stretch/>
        </p:blipFill>
        <p:spPr bwMode="auto">
          <a:xfrm>
            <a:off x="10969913" y="1793397"/>
            <a:ext cx="829304" cy="54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8" descr="Butter Whipped Portions 600x4.5g - Majestic Food Service">
            <a:extLst>
              <a:ext uri="{FF2B5EF4-FFF2-40B4-BE49-F238E27FC236}">
                <a16:creationId xmlns:a16="http://schemas.microsoft.com/office/drawing/2014/main" id="{3C3C10E1-1DD3-3A96-E6A9-FF7340D0AA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9" t="35613" r="21978" b="4736"/>
          <a:stretch/>
        </p:blipFill>
        <p:spPr bwMode="auto">
          <a:xfrm flipH="1">
            <a:off x="10616394" y="2031172"/>
            <a:ext cx="748955" cy="47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292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64F4A7-2A05-02A3-6947-D92E6287D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1" y="2800701"/>
            <a:ext cx="2976830" cy="187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I generated roasted duck leg with orange sauce png 35675715 PNG">
            <a:extLst>
              <a:ext uri="{FF2B5EF4-FFF2-40B4-BE49-F238E27FC236}">
                <a16:creationId xmlns:a16="http://schemas.microsoft.com/office/drawing/2014/main" id="{9969BF63-9106-2160-2FAF-35466BC77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156" y="4889236"/>
            <a:ext cx="2827184" cy="154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Rib Roast Delight PNG Transparent Images Free Download | Vector Files | Pngtree">
            <a:extLst>
              <a:ext uri="{FF2B5EF4-FFF2-40B4-BE49-F238E27FC236}">
                <a16:creationId xmlns:a16="http://schemas.microsoft.com/office/drawing/2014/main" id="{E1E21864-ADC4-59D8-A813-C012391322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1" b="7778"/>
          <a:stretch/>
        </p:blipFill>
        <p:spPr bwMode="auto">
          <a:xfrm>
            <a:off x="9040726" y="2640354"/>
            <a:ext cx="2770780" cy="187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266BDA-C2A5-5A88-C0EB-7C4962D5AD6F}"/>
              </a:ext>
            </a:extLst>
          </p:cNvPr>
          <p:cNvSpPr txBox="1"/>
          <p:nvPr/>
        </p:nvSpPr>
        <p:spPr>
          <a:xfrm>
            <a:off x="3774332" y="2800702"/>
            <a:ext cx="464982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Lucida Calligraphy" panose="03010101010101010101" pitchFamily="66" charset="77"/>
              </a:rPr>
              <a:t>Main Entrees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Lucida Calligraphy" panose="03010101010101010101" pitchFamily="66" charset="77"/>
              </a:rPr>
              <a:t>Meat Dishes</a:t>
            </a:r>
          </a:p>
          <a:p>
            <a:pPr algn="ctr"/>
            <a:r>
              <a:rPr lang="en-US" b="1" dirty="0">
                <a:latin typeface="Lucida Calligraphy" panose="03010101010101010101" pitchFamily="66" charset="77"/>
              </a:rPr>
              <a:t>Select (ctrl C)</a:t>
            </a:r>
          </a:p>
          <a:p>
            <a:pPr algn="ctr"/>
            <a:r>
              <a:rPr lang="en-US" b="1" dirty="0">
                <a:latin typeface="Lucida Calligraphy" panose="03010101010101010101" pitchFamily="66" charset="77"/>
              </a:rPr>
              <a:t>Paste onto table below (ctrl V)</a:t>
            </a:r>
          </a:p>
        </p:txBody>
      </p:sp>
      <p:pic>
        <p:nvPicPr>
          <p:cNvPr id="1026" name="Picture 2" descr="Free Png Download Fried Chicken Png Images Background - Crispy Fried Chicken Clipart - Large ...">
            <a:extLst>
              <a:ext uri="{FF2B5EF4-FFF2-40B4-BE49-F238E27FC236}">
                <a16:creationId xmlns:a16="http://schemas.microsoft.com/office/drawing/2014/main" id="{23C5B861-4A96-FEA6-8D92-90E7BEC98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94" y="318599"/>
            <a:ext cx="3221730" cy="189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wnload Boneless Wings - Spicy Boneless Chicken Wings PNG Image with No Background - PNGkey.com">
            <a:extLst>
              <a:ext uri="{FF2B5EF4-FFF2-40B4-BE49-F238E27FC236}">
                <a16:creationId xmlns:a16="http://schemas.microsoft.com/office/drawing/2014/main" id="{1E01BE8D-3F5F-978A-0197-EDD740DAA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832" y="259928"/>
            <a:ext cx="3766885" cy="195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ennigan's, Rock Island - Menu, Prices &amp; Restaurant Reviews - TripAdvisor">
            <a:extLst>
              <a:ext uri="{FF2B5EF4-FFF2-40B4-BE49-F238E27FC236}">
                <a16:creationId xmlns:a16="http://schemas.microsoft.com/office/drawing/2014/main" id="{3A7B8221-F8A3-A789-01D8-07384105F0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0" t="8579" b="7947"/>
          <a:stretch/>
        </p:blipFill>
        <p:spPr bwMode="auto">
          <a:xfrm>
            <a:off x="8557624" y="589198"/>
            <a:ext cx="3253882" cy="147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DCF2E1-0CD6-49FD-3114-AE7DAA2A552B}"/>
              </a:ext>
            </a:extLst>
          </p:cNvPr>
          <p:cNvSpPr txBox="1"/>
          <p:nvPr/>
        </p:nvSpPr>
        <p:spPr>
          <a:xfrm>
            <a:off x="80387" y="2214981"/>
            <a:ext cx="3486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Fried Chicken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633B98-535D-C55B-23F2-24596A99A657}"/>
              </a:ext>
            </a:extLst>
          </p:cNvPr>
          <p:cNvSpPr txBox="1"/>
          <p:nvPr/>
        </p:nvSpPr>
        <p:spPr>
          <a:xfrm>
            <a:off x="4190163" y="2214981"/>
            <a:ext cx="3526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Boneless Chicken Wings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BD1A37-0ED8-16C6-510B-D3E42C28A6C9}"/>
              </a:ext>
            </a:extLst>
          </p:cNvPr>
          <p:cNvSpPr txBox="1"/>
          <p:nvPr/>
        </p:nvSpPr>
        <p:spPr>
          <a:xfrm>
            <a:off x="8557624" y="2065884"/>
            <a:ext cx="3457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Bar-B-Que Spareribs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90F155-E90A-EF9A-ECC5-A38D53E3C12E}"/>
              </a:ext>
            </a:extLst>
          </p:cNvPr>
          <p:cNvSpPr txBox="1"/>
          <p:nvPr/>
        </p:nvSpPr>
        <p:spPr>
          <a:xfrm>
            <a:off x="341289" y="4488182"/>
            <a:ext cx="3014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Roast Turkey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CEE11B-ACD0-E9D9-E8A1-79BE806B862C}"/>
              </a:ext>
            </a:extLst>
          </p:cNvPr>
          <p:cNvSpPr txBox="1"/>
          <p:nvPr/>
        </p:nvSpPr>
        <p:spPr>
          <a:xfrm>
            <a:off x="3018111" y="6335286"/>
            <a:ext cx="2642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Honey Roast Duck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A0D14A-1AA7-A7C7-E06A-5D4E31C5B95D}"/>
              </a:ext>
            </a:extLst>
          </p:cNvPr>
          <p:cNvSpPr txBox="1"/>
          <p:nvPr/>
        </p:nvSpPr>
        <p:spPr>
          <a:xfrm>
            <a:off x="9037172" y="4488182"/>
            <a:ext cx="2813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Prime Rib</a:t>
            </a:r>
          </a:p>
        </p:txBody>
      </p:sp>
      <p:pic>
        <p:nvPicPr>
          <p:cNvPr id="6146" name="Picture 2" descr="Ham PNG Pic - PNG Mart">
            <a:extLst>
              <a:ext uri="{FF2B5EF4-FFF2-40B4-BE49-F238E27FC236}">
                <a16:creationId xmlns:a16="http://schemas.microsoft.com/office/drawing/2014/main" id="{0A536103-306D-9A0A-0ECD-16342D1AF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662" y="4908921"/>
            <a:ext cx="2679451" cy="146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1E33CC-6433-B9C9-3B5F-D9DA4A9C53CD}"/>
              </a:ext>
            </a:extLst>
          </p:cNvPr>
          <p:cNvSpPr txBox="1"/>
          <p:nvPr/>
        </p:nvSpPr>
        <p:spPr>
          <a:xfrm>
            <a:off x="6499649" y="6332713"/>
            <a:ext cx="2330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Baked Ham</a:t>
            </a:r>
          </a:p>
        </p:txBody>
      </p:sp>
      <p:pic>
        <p:nvPicPr>
          <p:cNvPr id="6" name="Picture 2" descr="Bread Roll Texture PNG Transparent Images Free Download | Vector Files | Pngtree">
            <a:extLst>
              <a:ext uri="{FF2B5EF4-FFF2-40B4-BE49-F238E27FC236}">
                <a16:creationId xmlns:a16="http://schemas.microsoft.com/office/drawing/2014/main" id="{DC4A753E-1C1C-7FD9-783F-857C40F800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" t="7833" r="4547" b="8369"/>
          <a:stretch/>
        </p:blipFill>
        <p:spPr bwMode="auto">
          <a:xfrm>
            <a:off x="456842" y="5026058"/>
            <a:ext cx="1566511" cy="140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82C73A-912D-12BA-98EA-1C0A737FC8BF}"/>
              </a:ext>
            </a:extLst>
          </p:cNvPr>
          <p:cNvSpPr txBox="1"/>
          <p:nvPr/>
        </p:nvSpPr>
        <p:spPr>
          <a:xfrm>
            <a:off x="412871" y="6419229"/>
            <a:ext cx="1672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Dinner Rolls</a:t>
            </a:r>
          </a:p>
        </p:txBody>
      </p:sp>
      <p:pic>
        <p:nvPicPr>
          <p:cNvPr id="8" name="Picture 4" descr="Nachos PNG Images Transparent Free Download">
            <a:extLst>
              <a:ext uri="{FF2B5EF4-FFF2-40B4-BE49-F238E27FC236}">
                <a16:creationId xmlns:a16="http://schemas.microsoft.com/office/drawing/2014/main" id="{C3242120-342E-4F8A-DAE5-CF1647D947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6" b="2936"/>
          <a:stretch/>
        </p:blipFill>
        <p:spPr bwMode="auto">
          <a:xfrm>
            <a:off x="9606422" y="5069315"/>
            <a:ext cx="2135662" cy="142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102F90-4E4F-13A4-7B55-625FAFF293A8}"/>
              </a:ext>
            </a:extLst>
          </p:cNvPr>
          <p:cNvSpPr txBox="1"/>
          <p:nvPr/>
        </p:nvSpPr>
        <p:spPr>
          <a:xfrm>
            <a:off x="9611739" y="6435351"/>
            <a:ext cx="2167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Nachos</a:t>
            </a:r>
          </a:p>
        </p:txBody>
      </p:sp>
    </p:spTree>
    <p:extLst>
      <p:ext uri="{BB962C8B-B14F-4D97-AF65-F5344CB8AC3E}">
        <p14:creationId xmlns:p14="http://schemas.microsoft.com/office/powerpoint/2010/main" val="4108995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16CB4-7561-2DAC-C67D-8F08EF956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I generated Grilled salmon steak png 34763675 PNG">
            <a:extLst>
              <a:ext uri="{FF2B5EF4-FFF2-40B4-BE49-F238E27FC236}">
                <a16:creationId xmlns:a16="http://schemas.microsoft.com/office/drawing/2014/main" id="{09348A30-AEE1-8D1E-9A25-38A0F2A2A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720" y="535806"/>
            <a:ext cx="2787860" cy="132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2C47DE-DCB6-022E-6620-CE0B83FC6C16}"/>
              </a:ext>
            </a:extLst>
          </p:cNvPr>
          <p:cNvSpPr txBox="1"/>
          <p:nvPr/>
        </p:nvSpPr>
        <p:spPr>
          <a:xfrm>
            <a:off x="4162150" y="2649740"/>
            <a:ext cx="3903633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Lucida Calligraphy" panose="03010101010101010101" pitchFamily="66" charset="77"/>
              </a:rPr>
              <a:t>Main Entrees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Lucida Calligraphy" panose="03010101010101010101" pitchFamily="66" charset="77"/>
              </a:rPr>
              <a:t>Fish Dishes</a:t>
            </a:r>
          </a:p>
          <a:p>
            <a:pPr algn="ctr"/>
            <a:r>
              <a:rPr lang="en-US" b="1" dirty="0">
                <a:latin typeface="Lucida Calligraphy" panose="03010101010101010101" pitchFamily="66" charset="77"/>
              </a:rPr>
              <a:t>Select (ctrl C)</a:t>
            </a:r>
          </a:p>
          <a:p>
            <a:pPr algn="ctr"/>
            <a:r>
              <a:rPr lang="en-US" b="1" dirty="0">
                <a:latin typeface="Lucida Calligraphy" panose="03010101010101010101" pitchFamily="66" charset="77"/>
              </a:rPr>
              <a:t>Paste onto table below (ctrl V)</a:t>
            </a:r>
          </a:p>
        </p:txBody>
      </p:sp>
      <p:pic>
        <p:nvPicPr>
          <p:cNvPr id="10" name="Picture 9" descr="AI generated Lobster Tail with Clarified Butter on transparent background. 37072718 PNG">
            <a:extLst>
              <a:ext uri="{FF2B5EF4-FFF2-40B4-BE49-F238E27FC236}">
                <a16:creationId xmlns:a16="http://schemas.microsoft.com/office/drawing/2014/main" id="{B6F0F761-1ABA-ED30-1AF8-CBA9C8698D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4471" r="6098" b="8130"/>
          <a:stretch/>
        </p:blipFill>
        <p:spPr bwMode="auto">
          <a:xfrm>
            <a:off x="3059543" y="401357"/>
            <a:ext cx="2205215" cy="150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A728A0-B36E-927F-6F0D-60DC66CB8E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" t="3479" r="1538" b="1"/>
          <a:stretch/>
        </p:blipFill>
        <p:spPr bwMode="auto">
          <a:xfrm>
            <a:off x="9285791" y="422976"/>
            <a:ext cx="2427843" cy="161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3DCC0C-DBB2-9759-C21E-5D625A6A9A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19200"/>
          <a:stretch/>
        </p:blipFill>
        <p:spPr bwMode="auto">
          <a:xfrm>
            <a:off x="310481" y="197403"/>
            <a:ext cx="2373100" cy="191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604003-942E-9CC7-98C3-21B15FCFA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b="14674"/>
          <a:stretch/>
        </p:blipFill>
        <p:spPr bwMode="auto">
          <a:xfrm>
            <a:off x="310481" y="2860485"/>
            <a:ext cx="2542846" cy="152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lams PNG Transparent Images Free Download | Vector Files | Pngtree">
            <a:extLst>
              <a:ext uri="{FF2B5EF4-FFF2-40B4-BE49-F238E27FC236}">
                <a16:creationId xmlns:a16="http://schemas.microsoft.com/office/drawing/2014/main" id="{224F581C-7F97-813A-FCAD-D138F5474A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2" t="4167" r="4260"/>
          <a:stretch/>
        </p:blipFill>
        <p:spPr bwMode="auto">
          <a:xfrm>
            <a:off x="9382122" y="2745242"/>
            <a:ext cx="2403066" cy="171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107D2AE-44F2-C07D-1397-7110E5A10819}"/>
              </a:ext>
            </a:extLst>
          </p:cNvPr>
          <p:cNvSpPr txBox="1"/>
          <p:nvPr/>
        </p:nvSpPr>
        <p:spPr>
          <a:xfrm>
            <a:off x="310481" y="2039815"/>
            <a:ext cx="2292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Fried Shrimp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92C8CD-824F-6B3F-A3B3-45A79639EDB3}"/>
              </a:ext>
            </a:extLst>
          </p:cNvPr>
          <p:cNvSpPr txBox="1"/>
          <p:nvPr/>
        </p:nvSpPr>
        <p:spPr>
          <a:xfrm>
            <a:off x="3059543" y="2039815"/>
            <a:ext cx="2205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Lobster Tail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034532-C531-7ACD-2CE4-B24A2F16B69B}"/>
              </a:ext>
            </a:extLst>
          </p:cNvPr>
          <p:cNvSpPr txBox="1"/>
          <p:nvPr/>
        </p:nvSpPr>
        <p:spPr>
          <a:xfrm>
            <a:off x="5777802" y="2039815"/>
            <a:ext cx="2650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Grilled Salmon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9C05F4-FBB5-1C9D-4719-C04E26407076}"/>
              </a:ext>
            </a:extLst>
          </p:cNvPr>
          <p:cNvSpPr txBox="1"/>
          <p:nvPr/>
        </p:nvSpPr>
        <p:spPr>
          <a:xfrm>
            <a:off x="9285791" y="2039815"/>
            <a:ext cx="2595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Steamed Crab Legs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91A02C-A73A-DAEA-6A3F-8FAC05A4BF26}"/>
              </a:ext>
            </a:extLst>
          </p:cNvPr>
          <p:cNvSpPr txBox="1"/>
          <p:nvPr/>
        </p:nvSpPr>
        <p:spPr>
          <a:xfrm>
            <a:off x="652912" y="4344847"/>
            <a:ext cx="1857983" cy="367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Paella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8A0D15-DD95-E96D-8BA8-BE9FBA7BDB94}"/>
              </a:ext>
            </a:extLst>
          </p:cNvPr>
          <p:cNvSpPr txBox="1"/>
          <p:nvPr/>
        </p:nvSpPr>
        <p:spPr>
          <a:xfrm>
            <a:off x="9670825" y="4353402"/>
            <a:ext cx="2042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Steamed Clams</a:t>
            </a:r>
          </a:p>
        </p:txBody>
      </p:sp>
      <p:pic>
        <p:nvPicPr>
          <p:cNvPr id="2050" name="Picture 2" descr="Seafood Dinner (PSD) | Official PSDs">
            <a:extLst>
              <a:ext uri="{FF2B5EF4-FFF2-40B4-BE49-F238E27FC236}">
                <a16:creationId xmlns:a16="http://schemas.microsoft.com/office/drawing/2014/main" id="{881A3999-2984-9DB4-43D6-C009360ECD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37" b="9121"/>
          <a:stretch/>
        </p:blipFill>
        <p:spPr bwMode="auto">
          <a:xfrm>
            <a:off x="881359" y="4739662"/>
            <a:ext cx="3536797" cy="161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759158B-6167-D5ED-EE50-F0AB79285229}"/>
              </a:ext>
            </a:extLst>
          </p:cNvPr>
          <p:cNvSpPr txBox="1"/>
          <p:nvPr/>
        </p:nvSpPr>
        <p:spPr>
          <a:xfrm>
            <a:off x="915182" y="6196638"/>
            <a:ext cx="3536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Seafood Plate </a:t>
            </a:r>
          </a:p>
        </p:txBody>
      </p:sp>
      <p:pic>
        <p:nvPicPr>
          <p:cNvPr id="7170" name="Picture 2" descr="Shrimp Cocktail Fine, Bloom, Snack, Starter PNG Transparent Image and Clipart for Free Download">
            <a:extLst>
              <a:ext uri="{FF2B5EF4-FFF2-40B4-BE49-F238E27FC236}">
                <a16:creationId xmlns:a16="http://schemas.microsoft.com/office/drawing/2014/main" id="{6A8865C1-7C49-7B53-FEA4-639BD3BAA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5" t="-327" r="16028" b="6850"/>
          <a:stretch/>
        </p:blipFill>
        <p:spPr bwMode="auto">
          <a:xfrm>
            <a:off x="5255511" y="4620523"/>
            <a:ext cx="2138533" cy="171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10509A-AEAB-FC93-D0E5-A5C2E173ABA6}"/>
              </a:ext>
            </a:extLst>
          </p:cNvPr>
          <p:cNvSpPr txBox="1"/>
          <p:nvPr/>
        </p:nvSpPr>
        <p:spPr>
          <a:xfrm>
            <a:off x="5326433" y="6311267"/>
            <a:ext cx="213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Shrimp Cocktail</a:t>
            </a:r>
          </a:p>
        </p:txBody>
      </p:sp>
      <p:pic>
        <p:nvPicPr>
          <p:cNvPr id="1026" name="Picture 2" descr="Seared Scallops with Lemon and Parsley, a Delicious and Easy Recipe with a Transparent ...">
            <a:extLst>
              <a:ext uri="{FF2B5EF4-FFF2-40B4-BE49-F238E27FC236}">
                <a16:creationId xmlns:a16="http://schemas.microsoft.com/office/drawing/2014/main" id="{DFE4309E-049F-E6B7-DEEC-1AC748821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101" y="4941652"/>
            <a:ext cx="2490530" cy="139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CE4585-FF28-89FA-A0C0-DA9F15DC055D}"/>
              </a:ext>
            </a:extLst>
          </p:cNvPr>
          <p:cNvSpPr txBox="1"/>
          <p:nvPr/>
        </p:nvSpPr>
        <p:spPr>
          <a:xfrm>
            <a:off x="8774101" y="6311267"/>
            <a:ext cx="2811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Seared Scallops</a:t>
            </a:r>
          </a:p>
        </p:txBody>
      </p:sp>
    </p:spTree>
    <p:extLst>
      <p:ext uri="{BB962C8B-B14F-4D97-AF65-F5344CB8AC3E}">
        <p14:creationId xmlns:p14="http://schemas.microsoft.com/office/powerpoint/2010/main" val="3321009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15764C-EBB4-68E8-F4B1-BA32A9660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5F57823-BED2-A8CE-64E4-4D383CF1C709}"/>
              </a:ext>
            </a:extLst>
          </p:cNvPr>
          <p:cNvSpPr txBox="1"/>
          <p:nvPr/>
        </p:nvSpPr>
        <p:spPr>
          <a:xfrm>
            <a:off x="3329072" y="2616756"/>
            <a:ext cx="526747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Lucida Calligraphy" panose="03010101010101010101" pitchFamily="66" charset="77"/>
              </a:rPr>
              <a:t>Main Entrees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Lucida Calligraphy" panose="03010101010101010101" pitchFamily="66" charset="77"/>
              </a:rPr>
              <a:t>Vegetarian Dishes</a:t>
            </a:r>
          </a:p>
          <a:p>
            <a:pPr algn="ctr"/>
            <a:r>
              <a:rPr lang="en-US" b="1" dirty="0">
                <a:latin typeface="Lucida Calligraphy" panose="03010101010101010101" pitchFamily="66" charset="77"/>
              </a:rPr>
              <a:t>Select (ctrl C)</a:t>
            </a:r>
          </a:p>
          <a:p>
            <a:pPr algn="ctr"/>
            <a:r>
              <a:rPr lang="en-US" b="1" dirty="0">
                <a:latin typeface="Lucida Calligraphy" panose="03010101010101010101" pitchFamily="66" charset="77"/>
              </a:rPr>
              <a:t>Paste onto table below (ctrl V)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F24B52-A7B9-1B9D-27DD-DD6DDD94AE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799"/>
          <a:stretch/>
        </p:blipFill>
        <p:spPr bwMode="auto">
          <a:xfrm>
            <a:off x="277360" y="215443"/>
            <a:ext cx="1921091" cy="181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Non Veg Thali Png">
            <a:extLst>
              <a:ext uri="{FF2B5EF4-FFF2-40B4-BE49-F238E27FC236}">
                <a16:creationId xmlns:a16="http://schemas.microsoft.com/office/drawing/2014/main" id="{30D82C52-E7A9-F953-01ED-E284EBEB1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082" y="517985"/>
            <a:ext cx="2200911" cy="149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Pin on Our Prepared Foods">
            <a:extLst>
              <a:ext uri="{FF2B5EF4-FFF2-40B4-BE49-F238E27FC236}">
                <a16:creationId xmlns:a16="http://schemas.microsoft.com/office/drawing/2014/main" id="{BEC6112E-D0ED-270B-9851-C6E0C384D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918" y="215442"/>
            <a:ext cx="2090536" cy="190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3B47CE9-D845-30AD-3AFF-FA32F576456B}"/>
              </a:ext>
            </a:extLst>
          </p:cNvPr>
          <p:cNvSpPr txBox="1"/>
          <p:nvPr/>
        </p:nvSpPr>
        <p:spPr>
          <a:xfrm>
            <a:off x="359924" y="1938269"/>
            <a:ext cx="1838527" cy="372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Spanakopita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C5478B-1141-1E31-2E46-D4A8BF4B18EF}"/>
              </a:ext>
            </a:extLst>
          </p:cNvPr>
          <p:cNvSpPr txBox="1"/>
          <p:nvPr/>
        </p:nvSpPr>
        <p:spPr>
          <a:xfrm>
            <a:off x="2908570" y="2031406"/>
            <a:ext cx="2097423" cy="372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Vegan Delight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04AD6B-4884-7D79-855A-736AE2A5FE78}"/>
              </a:ext>
            </a:extLst>
          </p:cNvPr>
          <p:cNvSpPr txBox="1"/>
          <p:nvPr/>
        </p:nvSpPr>
        <p:spPr>
          <a:xfrm>
            <a:off x="9338660" y="2057004"/>
            <a:ext cx="2286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Sweet Noodle Kugle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CDFB80-AF4E-CA9D-6D4A-B6BB85E7CF84}"/>
              </a:ext>
            </a:extLst>
          </p:cNvPr>
          <p:cNvSpPr txBox="1"/>
          <p:nvPr/>
        </p:nvSpPr>
        <p:spPr>
          <a:xfrm>
            <a:off x="4556663" y="6379293"/>
            <a:ext cx="2447354" cy="372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Cheese Blintzes</a:t>
            </a:r>
          </a:p>
        </p:txBody>
      </p:sp>
      <p:pic>
        <p:nvPicPr>
          <p:cNvPr id="3074" name="Picture 2" descr="Veg Food PNG Transparent Images, Pictures, Photos">
            <a:extLst>
              <a:ext uri="{FF2B5EF4-FFF2-40B4-BE49-F238E27FC236}">
                <a16:creationId xmlns:a16="http://schemas.microsoft.com/office/drawing/2014/main" id="{99F8EFFC-4634-2C2E-D1B7-693F4F9F7C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2" t="7508" b="25184"/>
          <a:stretch/>
        </p:blipFill>
        <p:spPr bwMode="auto">
          <a:xfrm>
            <a:off x="5853591" y="290519"/>
            <a:ext cx="2570562" cy="174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egan Thanksgiving Baked Butternut Squash Recipe, Vegetarian Menu, Food Recipe, Cooked Food PNG ...">
            <a:extLst>
              <a:ext uri="{FF2B5EF4-FFF2-40B4-BE49-F238E27FC236}">
                <a16:creationId xmlns:a16="http://schemas.microsoft.com/office/drawing/2014/main" id="{4D9969F4-15AA-F99F-454B-FC2E14E07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654" y="2183936"/>
            <a:ext cx="2286273" cy="234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023F8DB-61CE-F8D3-7742-EE8213428595}"/>
              </a:ext>
            </a:extLst>
          </p:cNvPr>
          <p:cNvSpPr txBox="1"/>
          <p:nvPr/>
        </p:nvSpPr>
        <p:spPr>
          <a:xfrm>
            <a:off x="9532812" y="4402259"/>
            <a:ext cx="2389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Butternut Squash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45014A-79CF-97DE-EE28-42CD67DC935D}"/>
              </a:ext>
            </a:extLst>
          </p:cNvPr>
          <p:cNvSpPr txBox="1"/>
          <p:nvPr/>
        </p:nvSpPr>
        <p:spPr>
          <a:xfrm>
            <a:off x="6053319" y="2057004"/>
            <a:ext cx="2286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Vegan Meal </a:t>
            </a:r>
          </a:p>
        </p:txBody>
      </p:sp>
      <p:pic>
        <p:nvPicPr>
          <p:cNvPr id="3078" name="Picture 6" descr="Fresh Vegan Burger Isolated, Vegan Burger Isolated, Fresh Vegan Burger PNG Transparent Image and ...">
            <a:extLst>
              <a:ext uri="{FF2B5EF4-FFF2-40B4-BE49-F238E27FC236}">
                <a16:creationId xmlns:a16="http://schemas.microsoft.com/office/drawing/2014/main" id="{2127CA5D-DC2E-6664-F555-BB5F3F3AFF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6" b="8622"/>
          <a:stretch/>
        </p:blipFill>
        <p:spPr bwMode="auto">
          <a:xfrm>
            <a:off x="277360" y="2495797"/>
            <a:ext cx="2115443" cy="172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8457DFE-12F3-94AC-CB01-3AD7DA9F3B9A}"/>
              </a:ext>
            </a:extLst>
          </p:cNvPr>
          <p:cNvSpPr txBox="1"/>
          <p:nvPr/>
        </p:nvSpPr>
        <p:spPr>
          <a:xfrm>
            <a:off x="140200" y="4217593"/>
            <a:ext cx="2389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Vegan Burger</a:t>
            </a:r>
          </a:p>
        </p:txBody>
      </p:sp>
      <p:pic>
        <p:nvPicPr>
          <p:cNvPr id="8194" name="Picture 2" descr="CHERRY BLINTZES">
            <a:extLst>
              <a:ext uri="{FF2B5EF4-FFF2-40B4-BE49-F238E27FC236}">
                <a16:creationId xmlns:a16="http://schemas.microsoft.com/office/drawing/2014/main" id="{28EFD055-DFBA-8294-6677-D35668FDC3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9" t="15092" b="13261"/>
          <a:stretch/>
        </p:blipFill>
        <p:spPr bwMode="auto">
          <a:xfrm>
            <a:off x="4920591" y="5188743"/>
            <a:ext cx="1719497" cy="122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ownload Go To Image - Stir Fry Vegetables Transparent | Transparent PNG Download | SeekPNG">
            <a:extLst>
              <a:ext uri="{FF2B5EF4-FFF2-40B4-BE49-F238E27FC236}">
                <a16:creationId xmlns:a16="http://schemas.microsoft.com/office/drawing/2014/main" id="{19F8BA63-3080-685C-72F2-D41D80FB1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607" y="4953288"/>
            <a:ext cx="2641409" cy="151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273124-C828-49B7-D54A-10DABF2CFD35}"/>
              </a:ext>
            </a:extLst>
          </p:cNvPr>
          <p:cNvSpPr txBox="1"/>
          <p:nvPr/>
        </p:nvSpPr>
        <p:spPr>
          <a:xfrm>
            <a:off x="8231605" y="6382815"/>
            <a:ext cx="2641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Vegi Stir-Fry</a:t>
            </a:r>
          </a:p>
        </p:txBody>
      </p:sp>
      <p:pic>
        <p:nvPicPr>
          <p:cNvPr id="1026" name="Picture 2" descr="Marinated tofu cubed png with AI generated. 33888786 PNG">
            <a:extLst>
              <a:ext uri="{FF2B5EF4-FFF2-40B4-BE49-F238E27FC236}">
                <a16:creationId xmlns:a16="http://schemas.microsoft.com/office/drawing/2014/main" id="{9D31FCB3-28BA-F955-F5A5-A5ED3A9C1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62" y="4895778"/>
            <a:ext cx="2641410" cy="153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2C0F08-9BA5-221C-BA19-94A6C97F05EB}"/>
              </a:ext>
            </a:extLst>
          </p:cNvPr>
          <p:cNvSpPr txBox="1"/>
          <p:nvPr/>
        </p:nvSpPr>
        <p:spPr>
          <a:xfrm>
            <a:off x="515566" y="6382815"/>
            <a:ext cx="281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Marinated Tofu</a:t>
            </a:r>
          </a:p>
        </p:txBody>
      </p:sp>
    </p:spTree>
    <p:extLst>
      <p:ext uri="{BB962C8B-B14F-4D97-AF65-F5344CB8AC3E}">
        <p14:creationId xmlns:p14="http://schemas.microsoft.com/office/powerpoint/2010/main" val="1644475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02E00-4C8C-3A78-09A4-BFCC27FB7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ownload Fresh Sushi Platter Png 05212024 | Wallpapers.com">
            <a:extLst>
              <a:ext uri="{FF2B5EF4-FFF2-40B4-BE49-F238E27FC236}">
                <a16:creationId xmlns:a16="http://schemas.microsoft.com/office/drawing/2014/main" id="{F7B59D76-2448-D002-EFFE-81AABC851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87" y="325820"/>
            <a:ext cx="1829392" cy="182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77139A-02C1-9BC9-49BB-D3F54EB26B37}"/>
              </a:ext>
            </a:extLst>
          </p:cNvPr>
          <p:cNvSpPr txBox="1"/>
          <p:nvPr/>
        </p:nvSpPr>
        <p:spPr>
          <a:xfrm>
            <a:off x="3327837" y="2548318"/>
            <a:ext cx="526747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Lucida Calligraphy" panose="03010101010101010101" pitchFamily="66" charset="77"/>
              </a:rPr>
              <a:t>Main Entrees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Lucida Calligraphy" panose="03010101010101010101" pitchFamily="66" charset="77"/>
              </a:rPr>
              <a:t>Specialty Dishes</a:t>
            </a:r>
          </a:p>
          <a:p>
            <a:pPr algn="ctr"/>
            <a:r>
              <a:rPr lang="en-US" b="1" dirty="0">
                <a:latin typeface="Lucida Calligraphy" panose="03010101010101010101" pitchFamily="66" charset="77"/>
              </a:rPr>
              <a:t>Select (ctrl C)</a:t>
            </a:r>
          </a:p>
          <a:p>
            <a:pPr algn="ctr"/>
            <a:r>
              <a:rPr lang="en-US" b="1" dirty="0">
                <a:latin typeface="Lucida Calligraphy" panose="03010101010101010101" pitchFamily="66" charset="77"/>
              </a:rPr>
              <a:t>Paste onto table below (ctrl V)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1671A1-AF57-B02E-E560-C4CD0D2476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0" b="20800"/>
          <a:stretch/>
        </p:blipFill>
        <p:spPr bwMode="auto">
          <a:xfrm>
            <a:off x="322680" y="324548"/>
            <a:ext cx="2528779" cy="145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E065A1-8006-8C23-C047-ED178199A0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00" b="16800"/>
          <a:stretch/>
        </p:blipFill>
        <p:spPr bwMode="auto">
          <a:xfrm>
            <a:off x="3639787" y="407530"/>
            <a:ext cx="2327393" cy="151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9913B4-33E4-B956-E777-2BD5850137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1" b="14286"/>
          <a:stretch/>
        </p:blipFill>
        <p:spPr bwMode="auto">
          <a:xfrm>
            <a:off x="6341191" y="4700228"/>
            <a:ext cx="2238104" cy="157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Grilled Filet Mignon Steak on a plate isolated ai generative 32547056 PNG">
            <a:extLst>
              <a:ext uri="{FF2B5EF4-FFF2-40B4-BE49-F238E27FC236}">
                <a16:creationId xmlns:a16="http://schemas.microsoft.com/office/drawing/2014/main" id="{16B6E98C-726F-FC3B-093A-D9A75811F2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9" b="13148"/>
          <a:stretch/>
        </p:blipFill>
        <p:spPr bwMode="auto">
          <a:xfrm>
            <a:off x="630166" y="2227634"/>
            <a:ext cx="2120630" cy="176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enchiladas png con ai generado. 26773764 PNG">
            <a:extLst>
              <a:ext uri="{FF2B5EF4-FFF2-40B4-BE49-F238E27FC236}">
                <a16:creationId xmlns:a16="http://schemas.microsoft.com/office/drawing/2014/main" id="{A51418BB-865C-8333-364C-4E58D916C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07" y="4798766"/>
            <a:ext cx="2725101" cy="146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Spaghetti and Meatballs on Transparent Background, Format 47705020 PNG">
            <a:extLst>
              <a:ext uri="{FF2B5EF4-FFF2-40B4-BE49-F238E27FC236}">
                <a16:creationId xmlns:a16="http://schemas.microsoft.com/office/drawing/2014/main" id="{47A3F268-4DBE-908A-7821-B8BEE1316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" t="10816" r="4546" b="7520"/>
          <a:stretch/>
        </p:blipFill>
        <p:spPr bwMode="auto">
          <a:xfrm>
            <a:off x="9382813" y="2839641"/>
            <a:ext cx="2285948" cy="149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im Sum Food, Cuisine, Restaurant, Food PNG Transparent Image and Clipart for Free Download">
            <a:extLst>
              <a:ext uri="{FF2B5EF4-FFF2-40B4-BE49-F238E27FC236}">
                <a16:creationId xmlns:a16="http://schemas.microsoft.com/office/drawing/2014/main" id="{FB456EBA-328B-884E-1136-81D3ED1937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" t="10220" r="4053" b="12714"/>
          <a:stretch/>
        </p:blipFill>
        <p:spPr bwMode="auto">
          <a:xfrm>
            <a:off x="9360683" y="268638"/>
            <a:ext cx="2344366" cy="194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EAB3A84-362F-8B12-5F81-D54B28E9BF7A}"/>
              </a:ext>
            </a:extLst>
          </p:cNvPr>
          <p:cNvSpPr txBox="1"/>
          <p:nvPr/>
        </p:nvSpPr>
        <p:spPr>
          <a:xfrm>
            <a:off x="9253679" y="2227634"/>
            <a:ext cx="2451370" cy="369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Dim Sum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0FCAC6-FCBA-2163-7AB8-94E4AC6D8886}"/>
              </a:ext>
            </a:extLst>
          </p:cNvPr>
          <p:cNvSpPr txBox="1"/>
          <p:nvPr/>
        </p:nvSpPr>
        <p:spPr>
          <a:xfrm>
            <a:off x="6794978" y="2070931"/>
            <a:ext cx="1882409" cy="369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Suchi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847742-58DA-0000-C3F3-94868337976F}"/>
              </a:ext>
            </a:extLst>
          </p:cNvPr>
          <p:cNvSpPr txBox="1"/>
          <p:nvPr/>
        </p:nvSpPr>
        <p:spPr>
          <a:xfrm>
            <a:off x="3776820" y="1858302"/>
            <a:ext cx="2120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Nova Lox on Bagel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D275EB-074A-74BE-E63E-051C4443DDDD}"/>
              </a:ext>
            </a:extLst>
          </p:cNvPr>
          <p:cNvSpPr txBox="1"/>
          <p:nvPr/>
        </p:nvSpPr>
        <p:spPr>
          <a:xfrm>
            <a:off x="428017" y="3961564"/>
            <a:ext cx="2322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Caviar Filet Mignon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3C66F2-4968-5741-C680-E7CBD90F693D}"/>
              </a:ext>
            </a:extLst>
          </p:cNvPr>
          <p:cNvSpPr txBox="1"/>
          <p:nvPr/>
        </p:nvSpPr>
        <p:spPr>
          <a:xfrm>
            <a:off x="395247" y="1805534"/>
            <a:ext cx="2390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Deli Sandwich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B75DA6-B1FD-48A8-BBE4-81AC5A822138}"/>
              </a:ext>
            </a:extLst>
          </p:cNvPr>
          <p:cNvSpPr txBox="1"/>
          <p:nvPr/>
        </p:nvSpPr>
        <p:spPr>
          <a:xfrm>
            <a:off x="181015" y="6224711"/>
            <a:ext cx="2932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Enchiladas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48CE48-BC62-31F9-0DB5-CAA734CE09BF}"/>
              </a:ext>
            </a:extLst>
          </p:cNvPr>
          <p:cNvSpPr txBox="1"/>
          <p:nvPr/>
        </p:nvSpPr>
        <p:spPr>
          <a:xfrm>
            <a:off x="6396976" y="6224711"/>
            <a:ext cx="2198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Escargot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6B4999-7DC4-FD8A-A42A-E71AF511356A}"/>
              </a:ext>
            </a:extLst>
          </p:cNvPr>
          <p:cNvSpPr txBox="1"/>
          <p:nvPr/>
        </p:nvSpPr>
        <p:spPr>
          <a:xfrm>
            <a:off x="9253679" y="4330896"/>
            <a:ext cx="2510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Spaghetti &amp; Meatballs</a:t>
            </a:r>
          </a:p>
        </p:txBody>
      </p:sp>
      <p:pic>
        <p:nvPicPr>
          <p:cNvPr id="4102" name="Picture 6" descr="Page 3 | Potato Png PNGs for Free Download">
            <a:extLst>
              <a:ext uri="{FF2B5EF4-FFF2-40B4-BE49-F238E27FC236}">
                <a16:creationId xmlns:a16="http://schemas.microsoft.com/office/drawing/2014/main" id="{B6F2CFEB-DE11-5B7A-A570-4B0295B76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744" y="4826212"/>
            <a:ext cx="2510305" cy="139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4878C91-CC7F-AE38-CEEC-47FFC9243F1E}"/>
              </a:ext>
            </a:extLst>
          </p:cNvPr>
          <p:cNvSpPr txBox="1"/>
          <p:nvPr/>
        </p:nvSpPr>
        <p:spPr>
          <a:xfrm>
            <a:off x="8864165" y="6249173"/>
            <a:ext cx="3110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Roasted Potatoes Au Gratin</a:t>
            </a:r>
          </a:p>
        </p:txBody>
      </p:sp>
      <p:pic>
        <p:nvPicPr>
          <p:cNvPr id="2" name="Picture 2" descr="Hot Sauce PNG Pic | PNG Mart">
            <a:extLst>
              <a:ext uri="{FF2B5EF4-FFF2-40B4-BE49-F238E27FC236}">
                <a16:creationId xmlns:a16="http://schemas.microsoft.com/office/drawing/2014/main" id="{EA5C9636-5A66-E55B-6848-B49BE9FFCA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9" t="3972" r="12648" b="2411"/>
          <a:stretch/>
        </p:blipFill>
        <p:spPr bwMode="auto">
          <a:xfrm rot="19502470">
            <a:off x="2558411" y="5059553"/>
            <a:ext cx="947291" cy="120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hips And Guacamole PNG Images Transparent Background | PNG Play">
            <a:extLst>
              <a:ext uri="{FF2B5EF4-FFF2-40B4-BE49-F238E27FC236}">
                <a16:creationId xmlns:a16="http://schemas.microsoft.com/office/drawing/2014/main" id="{3FED86B9-37A4-C20D-8D54-44E2AB20B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428" y="4798766"/>
            <a:ext cx="2311062" cy="153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57EAE6-3FED-7C35-B862-57E2FA77AA50}"/>
              </a:ext>
            </a:extLst>
          </p:cNvPr>
          <p:cNvSpPr txBox="1"/>
          <p:nvPr/>
        </p:nvSpPr>
        <p:spPr>
          <a:xfrm>
            <a:off x="3706441" y="6267874"/>
            <a:ext cx="2341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Guacamole &amp; Chips</a:t>
            </a:r>
          </a:p>
        </p:txBody>
      </p:sp>
    </p:spTree>
    <p:extLst>
      <p:ext uri="{BB962C8B-B14F-4D97-AF65-F5344CB8AC3E}">
        <p14:creationId xmlns:p14="http://schemas.microsoft.com/office/powerpoint/2010/main" val="1915639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C1E2D5-D545-F919-BFBD-244A61FC7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193861F-44F8-E757-038E-F4600545E89F}"/>
              </a:ext>
            </a:extLst>
          </p:cNvPr>
          <p:cNvSpPr txBox="1"/>
          <p:nvPr/>
        </p:nvSpPr>
        <p:spPr>
          <a:xfrm>
            <a:off x="3895425" y="3713169"/>
            <a:ext cx="415371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Lucida Calligraphy" panose="03010101010101010101" pitchFamily="66" charset="77"/>
              </a:rPr>
              <a:t>Side Dishes</a:t>
            </a:r>
          </a:p>
          <a:p>
            <a:pPr algn="ctr"/>
            <a:r>
              <a:rPr lang="en-US" b="1" dirty="0">
                <a:latin typeface="Lucida Calligraphy" panose="03010101010101010101" pitchFamily="66" charset="77"/>
              </a:rPr>
              <a:t>Select (ctrl C)</a:t>
            </a:r>
          </a:p>
          <a:p>
            <a:pPr algn="ctr"/>
            <a:r>
              <a:rPr lang="en-US" b="1" dirty="0">
                <a:latin typeface="Lucida Calligraphy" panose="03010101010101010101" pitchFamily="66" charset="77"/>
              </a:rPr>
              <a:t>Paste onto table below (ctrl V)</a:t>
            </a:r>
          </a:p>
        </p:txBody>
      </p:sp>
      <p:pic>
        <p:nvPicPr>
          <p:cNvPr id="7" name="Picture 6" descr="Mac And Cheese PNGs for Free Download">
            <a:extLst>
              <a:ext uri="{FF2B5EF4-FFF2-40B4-BE49-F238E27FC236}">
                <a16:creationId xmlns:a16="http://schemas.microsoft.com/office/drawing/2014/main" id="{5DB0F496-7C76-4EA2-3D83-D99750DFD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44" y="253118"/>
            <a:ext cx="1790411" cy="132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6F831F-99E1-D1D9-870C-CB48AAE112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0" r="4800" b="11200"/>
          <a:stretch/>
        </p:blipFill>
        <p:spPr bwMode="auto">
          <a:xfrm>
            <a:off x="2366358" y="179888"/>
            <a:ext cx="1666916" cy="152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A525B7-532F-8023-81DD-2D531927A6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22400"/>
          <a:stretch/>
        </p:blipFill>
        <p:spPr bwMode="auto">
          <a:xfrm>
            <a:off x="6486093" y="188947"/>
            <a:ext cx="2261477" cy="145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French Fries PNGs for Free Download">
            <a:extLst>
              <a:ext uri="{FF2B5EF4-FFF2-40B4-BE49-F238E27FC236}">
                <a16:creationId xmlns:a16="http://schemas.microsoft.com/office/drawing/2014/main" id="{AE667EC0-5B47-E79D-6AE6-FF6608FF7A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" t="8917" r="2845" b="16575"/>
          <a:stretch/>
        </p:blipFill>
        <p:spPr bwMode="auto">
          <a:xfrm>
            <a:off x="9047871" y="253118"/>
            <a:ext cx="2621869" cy="145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Broccoli Png PNG Images (200++)">
            <a:extLst>
              <a:ext uri="{FF2B5EF4-FFF2-40B4-BE49-F238E27FC236}">
                <a16:creationId xmlns:a16="http://schemas.microsoft.com/office/drawing/2014/main" id="{3751156F-37DE-FDBC-3BE4-4FB07E0D38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5" t="6504" r="4065" b="14147"/>
          <a:stretch/>
        </p:blipFill>
        <p:spPr bwMode="auto">
          <a:xfrm>
            <a:off x="413012" y="2269166"/>
            <a:ext cx="1645571" cy="132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Biryani Side Close Up View Pilaf Appetizing Pilaf With Rice Meat Dried Fruits, Food, Rice, Meal ...">
            <a:extLst>
              <a:ext uri="{FF2B5EF4-FFF2-40B4-BE49-F238E27FC236}">
                <a16:creationId xmlns:a16="http://schemas.microsoft.com/office/drawing/2014/main" id="{AB761C2A-99C2-A1BA-97DE-CCC4002584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" t="20278" r="5000" b="19167"/>
          <a:stretch/>
        </p:blipFill>
        <p:spPr bwMode="auto">
          <a:xfrm>
            <a:off x="2635719" y="2107300"/>
            <a:ext cx="2026896" cy="137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Download Mixed Vegetable - Buttered Vegetables Contis - Full Size PNG Image - PNGkit">
            <a:extLst>
              <a:ext uri="{FF2B5EF4-FFF2-40B4-BE49-F238E27FC236}">
                <a16:creationId xmlns:a16="http://schemas.microsoft.com/office/drawing/2014/main" id="{CC7A4450-F7D0-F2B2-7679-A2C96B9352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67"/>
          <a:stretch/>
        </p:blipFill>
        <p:spPr bwMode="auto">
          <a:xfrm>
            <a:off x="5028534" y="2083996"/>
            <a:ext cx="1988314" cy="133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Stir Fried String Beans, String Beans, Vegetables, Food PNG Transparent Image and Clipart for ...">
            <a:extLst>
              <a:ext uri="{FF2B5EF4-FFF2-40B4-BE49-F238E27FC236}">
                <a16:creationId xmlns:a16="http://schemas.microsoft.com/office/drawing/2014/main" id="{9AD8A294-684C-1DE8-BDDD-9C999D6BA5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" t="8902" r="5312" b="3726"/>
          <a:stretch/>
        </p:blipFill>
        <p:spPr bwMode="auto">
          <a:xfrm>
            <a:off x="3220932" y="4975053"/>
            <a:ext cx="2123907" cy="148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Salad PNGs for Free Download">
            <a:extLst>
              <a:ext uri="{FF2B5EF4-FFF2-40B4-BE49-F238E27FC236}">
                <a16:creationId xmlns:a16="http://schemas.microsoft.com/office/drawing/2014/main" id="{92E9B2C7-8CF9-2E5D-64B9-C759AC18C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7" t="20750" r="6334" b="9500"/>
          <a:stretch/>
        </p:blipFill>
        <p:spPr bwMode="auto">
          <a:xfrm>
            <a:off x="6239833" y="5145441"/>
            <a:ext cx="2484979" cy="129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8ED2D23-8336-8393-F8B0-4C5ED9AE5224}"/>
              </a:ext>
            </a:extLst>
          </p:cNvPr>
          <p:cNvSpPr txBox="1"/>
          <p:nvPr/>
        </p:nvSpPr>
        <p:spPr>
          <a:xfrm>
            <a:off x="268172" y="1576556"/>
            <a:ext cx="1790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Mac &amp; Cheese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9F3F04-9C79-6C02-CBE3-197859C5A514}"/>
              </a:ext>
            </a:extLst>
          </p:cNvPr>
          <p:cNvSpPr txBox="1"/>
          <p:nvPr/>
        </p:nvSpPr>
        <p:spPr>
          <a:xfrm>
            <a:off x="2428148" y="1598081"/>
            <a:ext cx="1687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Baked Beans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893B71-4251-739D-D332-D23BE88B2709}"/>
              </a:ext>
            </a:extLst>
          </p:cNvPr>
          <p:cNvSpPr txBox="1"/>
          <p:nvPr/>
        </p:nvSpPr>
        <p:spPr>
          <a:xfrm>
            <a:off x="4416405" y="1641299"/>
            <a:ext cx="1981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Corn on the Cob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E2E248-5D4D-3073-13F3-E1E2DE535196}"/>
              </a:ext>
            </a:extLst>
          </p:cNvPr>
          <p:cNvSpPr txBox="1"/>
          <p:nvPr/>
        </p:nvSpPr>
        <p:spPr>
          <a:xfrm>
            <a:off x="6766034" y="1641299"/>
            <a:ext cx="1981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Cole Slaw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F8BCBE-5D06-200A-554C-F914427017B4}"/>
              </a:ext>
            </a:extLst>
          </p:cNvPr>
          <p:cNvSpPr txBox="1"/>
          <p:nvPr/>
        </p:nvSpPr>
        <p:spPr>
          <a:xfrm>
            <a:off x="9292673" y="1714529"/>
            <a:ext cx="2377067" cy="379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French Fries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7EF633-9606-4FD6-CCF5-627757BD5800}"/>
              </a:ext>
            </a:extLst>
          </p:cNvPr>
          <p:cNvSpPr txBox="1"/>
          <p:nvPr/>
        </p:nvSpPr>
        <p:spPr>
          <a:xfrm>
            <a:off x="9884059" y="3564698"/>
            <a:ext cx="1894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Loaded Potato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0D3C34-0A60-7A3B-B33E-3C618932259C}"/>
              </a:ext>
            </a:extLst>
          </p:cNvPr>
          <p:cNvSpPr txBox="1"/>
          <p:nvPr/>
        </p:nvSpPr>
        <p:spPr>
          <a:xfrm>
            <a:off x="7616831" y="3384896"/>
            <a:ext cx="1595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Spinach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7F86D1-7DAC-F802-7F51-7F993405821F}"/>
              </a:ext>
            </a:extLst>
          </p:cNvPr>
          <p:cNvSpPr txBox="1"/>
          <p:nvPr/>
        </p:nvSpPr>
        <p:spPr>
          <a:xfrm>
            <a:off x="516635" y="3548438"/>
            <a:ext cx="1508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Broccoli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2F169E5-ABA1-EA4A-D945-FEAE43E3C655}"/>
              </a:ext>
            </a:extLst>
          </p:cNvPr>
          <p:cNvSpPr txBox="1"/>
          <p:nvPr/>
        </p:nvSpPr>
        <p:spPr>
          <a:xfrm>
            <a:off x="2587214" y="3419365"/>
            <a:ext cx="2123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Rice Pilaf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A78453A-898D-BE11-C01C-B90750E16DC7}"/>
              </a:ext>
            </a:extLst>
          </p:cNvPr>
          <p:cNvSpPr txBox="1"/>
          <p:nvPr/>
        </p:nvSpPr>
        <p:spPr>
          <a:xfrm>
            <a:off x="5110274" y="3401844"/>
            <a:ext cx="1971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Mixed Vegies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F61065D-77F1-8995-DE63-8B99448C227F}"/>
              </a:ext>
            </a:extLst>
          </p:cNvPr>
          <p:cNvSpPr txBox="1"/>
          <p:nvPr/>
        </p:nvSpPr>
        <p:spPr>
          <a:xfrm>
            <a:off x="516635" y="5988457"/>
            <a:ext cx="190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Beets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3E299F6-B1F9-3593-5A35-DD058144F92C}"/>
              </a:ext>
            </a:extLst>
          </p:cNvPr>
          <p:cNvSpPr txBox="1"/>
          <p:nvPr/>
        </p:nvSpPr>
        <p:spPr>
          <a:xfrm>
            <a:off x="3199816" y="6416985"/>
            <a:ext cx="2368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String Beans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60B537-612A-5E6A-AEF0-429107E7C582}"/>
              </a:ext>
            </a:extLst>
          </p:cNvPr>
          <p:cNvSpPr txBox="1"/>
          <p:nvPr/>
        </p:nvSpPr>
        <p:spPr>
          <a:xfrm>
            <a:off x="6239833" y="6414494"/>
            <a:ext cx="256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Garden Salad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0917155-31CE-CDB4-9A7F-3FC6D554A607}"/>
              </a:ext>
            </a:extLst>
          </p:cNvPr>
          <p:cNvSpPr txBox="1"/>
          <p:nvPr/>
        </p:nvSpPr>
        <p:spPr>
          <a:xfrm>
            <a:off x="9309720" y="6067134"/>
            <a:ext cx="2484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Stuffed Pepper</a:t>
            </a:r>
          </a:p>
        </p:txBody>
      </p:sp>
      <p:pic>
        <p:nvPicPr>
          <p:cNvPr id="2" name="Picture 2" descr="Download Corn On The Cob - Corn On Cob Png PNG Image with No Background - PNGkey.com">
            <a:extLst>
              <a:ext uri="{FF2B5EF4-FFF2-40B4-BE49-F238E27FC236}">
                <a16:creationId xmlns:a16="http://schemas.microsoft.com/office/drawing/2014/main" id="{66038472-6E51-BB18-2CCD-189495E08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766" y="319599"/>
            <a:ext cx="1641026" cy="122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resh Spinach In A White Bowl Heap, Isolated, Eating, Vitamin PNG Transparent Image and Clipart ...">
            <a:extLst>
              <a:ext uri="{FF2B5EF4-FFF2-40B4-BE49-F238E27FC236}">
                <a16:creationId xmlns:a16="http://schemas.microsoft.com/office/drawing/2014/main" id="{DBDD99C2-1F12-99FA-A7E7-46B0923B69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4" t="7376" r="8215" b="11243"/>
          <a:stretch/>
        </p:blipFill>
        <p:spPr bwMode="auto">
          <a:xfrm>
            <a:off x="7380960" y="2103087"/>
            <a:ext cx="2026896" cy="131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Grated Beet PNG Transparent Images Free Download | Vector Files | Pngtree">
            <a:extLst>
              <a:ext uri="{FF2B5EF4-FFF2-40B4-BE49-F238E27FC236}">
                <a16:creationId xmlns:a16="http://schemas.microsoft.com/office/drawing/2014/main" id="{8874AAC8-BB7B-7195-7D60-337EF08149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6" t="11456" r="2886" b="1721"/>
          <a:stretch/>
        </p:blipFill>
        <p:spPr bwMode="auto">
          <a:xfrm flipH="1">
            <a:off x="463306" y="4212077"/>
            <a:ext cx="2123907" cy="179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AI generated stuffed pepper png 35460092 PNG">
            <a:extLst>
              <a:ext uri="{FF2B5EF4-FFF2-40B4-BE49-F238E27FC236}">
                <a16:creationId xmlns:a16="http://schemas.microsoft.com/office/drawing/2014/main" id="{33D8DFA5-EA83-C50F-ABFD-9DA0E4DF0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684" y="4372869"/>
            <a:ext cx="2671591" cy="17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aked Potato Loaded Baking Potato Nutritious, Yellow, Isolated, Loaded PNG Transparent Image and ...">
            <a:extLst>
              <a:ext uri="{FF2B5EF4-FFF2-40B4-BE49-F238E27FC236}">
                <a16:creationId xmlns:a16="http://schemas.microsoft.com/office/drawing/2014/main" id="{688CC1DE-153C-90C8-04E8-EE221CBE0A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2" t="8413" r="5840" b="2777"/>
          <a:stretch/>
        </p:blipFill>
        <p:spPr bwMode="auto">
          <a:xfrm>
            <a:off x="9643727" y="2217577"/>
            <a:ext cx="1988314" cy="142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865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D66E3C2-F8DD-FE62-5A4D-E4DBC10413D0}"/>
              </a:ext>
            </a:extLst>
          </p:cNvPr>
          <p:cNvSpPr txBox="1"/>
          <p:nvPr/>
        </p:nvSpPr>
        <p:spPr>
          <a:xfrm>
            <a:off x="4152198" y="2541367"/>
            <a:ext cx="388760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Lucida Calligraphy" panose="03010101010101010101" pitchFamily="66" charset="77"/>
              </a:rPr>
              <a:t>Desserts</a:t>
            </a:r>
          </a:p>
          <a:p>
            <a:pPr algn="ctr"/>
            <a:r>
              <a:rPr lang="en-US" b="1" dirty="0">
                <a:latin typeface="Lucida Calligraphy" panose="03010101010101010101" pitchFamily="66" charset="77"/>
              </a:rPr>
              <a:t>Select (ctrl C)</a:t>
            </a:r>
          </a:p>
          <a:p>
            <a:pPr algn="ctr"/>
            <a:r>
              <a:rPr lang="en-US" b="1" dirty="0">
                <a:latin typeface="Lucida Calligraphy" panose="03010101010101010101" pitchFamily="66" charset="77"/>
              </a:rPr>
              <a:t>Paste onto table below (ctrl V)</a:t>
            </a:r>
          </a:p>
        </p:txBody>
      </p:sp>
      <p:pic>
        <p:nvPicPr>
          <p:cNvPr id="6" name="Picture 5" descr="Download Strawberries And Cream Crepe Image - Crêpe PNG Image with No Background - PNGkey.com">
            <a:extLst>
              <a:ext uri="{FF2B5EF4-FFF2-40B4-BE49-F238E27FC236}">
                <a16:creationId xmlns:a16="http://schemas.microsoft.com/office/drawing/2014/main" id="{0844275A-8F86-B189-6016-F7B38D4DA5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" b="14476"/>
          <a:stretch/>
        </p:blipFill>
        <p:spPr bwMode="auto">
          <a:xfrm>
            <a:off x="349875" y="229737"/>
            <a:ext cx="2690750" cy="149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up Of Mixed Fruit Salad, Fruit Salad, Fresh Salad, Fruits Slices PNG Transparent Clipart ...">
            <a:extLst>
              <a:ext uri="{FF2B5EF4-FFF2-40B4-BE49-F238E27FC236}">
                <a16:creationId xmlns:a16="http://schemas.microsoft.com/office/drawing/2014/main" id="{F7CDFF93-3B5A-154D-AC15-E7AD0CED1C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6" t="13500" r="11917" b="3333"/>
          <a:stretch/>
        </p:blipFill>
        <p:spPr bwMode="auto">
          <a:xfrm>
            <a:off x="3599384" y="272958"/>
            <a:ext cx="1228819" cy="145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I generated Danish Pastries on Transparent Background. AI 35929631 PNG">
            <a:extLst>
              <a:ext uri="{FF2B5EF4-FFF2-40B4-BE49-F238E27FC236}">
                <a16:creationId xmlns:a16="http://schemas.microsoft.com/office/drawing/2014/main" id="{46C0C725-B675-911B-BA78-A0BB487FBA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3" t="15689" r="9013" b="17602"/>
          <a:stretch/>
        </p:blipFill>
        <p:spPr bwMode="auto">
          <a:xfrm>
            <a:off x="8850212" y="353719"/>
            <a:ext cx="2428088" cy="134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hocolates in a Plate PNG Image for Free Download">
            <a:extLst>
              <a:ext uri="{FF2B5EF4-FFF2-40B4-BE49-F238E27FC236}">
                <a16:creationId xmlns:a16="http://schemas.microsoft.com/office/drawing/2014/main" id="{5C266323-0A6E-6FE0-46CF-12A0C44253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9" t="6275" r="2643" b="6274"/>
          <a:stretch/>
        </p:blipFill>
        <p:spPr bwMode="auto">
          <a:xfrm>
            <a:off x="7794089" y="4929367"/>
            <a:ext cx="1947034" cy="122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Baklava PNGs for Free Download">
            <a:extLst>
              <a:ext uri="{FF2B5EF4-FFF2-40B4-BE49-F238E27FC236}">
                <a16:creationId xmlns:a16="http://schemas.microsoft.com/office/drawing/2014/main" id="{4FC16B75-7B2E-086B-8553-93AA8238E4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" t="14749" r="3751" b="14501"/>
          <a:stretch/>
        </p:blipFill>
        <p:spPr bwMode="auto">
          <a:xfrm>
            <a:off x="648374" y="4902061"/>
            <a:ext cx="1838528" cy="141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DE06818-54E9-9D8A-347B-E13462462C72}"/>
              </a:ext>
            </a:extLst>
          </p:cNvPr>
          <p:cNvSpPr txBox="1"/>
          <p:nvPr/>
        </p:nvSpPr>
        <p:spPr>
          <a:xfrm>
            <a:off x="330740" y="1679715"/>
            <a:ext cx="2709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Strawberry Crepes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4DDEBB-A79D-DEEB-5BEA-7B30559DE647}"/>
              </a:ext>
            </a:extLst>
          </p:cNvPr>
          <p:cNvSpPr txBox="1"/>
          <p:nvPr/>
        </p:nvSpPr>
        <p:spPr>
          <a:xfrm>
            <a:off x="3300658" y="1719268"/>
            <a:ext cx="1750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Fresh Fruit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265347-F4F5-8835-65AF-17D378B96B4B}"/>
              </a:ext>
            </a:extLst>
          </p:cNvPr>
          <p:cNvSpPr txBox="1"/>
          <p:nvPr/>
        </p:nvSpPr>
        <p:spPr>
          <a:xfrm>
            <a:off x="5545374" y="1719897"/>
            <a:ext cx="2452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Freshly Baked Pies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B2A109-A3DE-D5AC-8B98-737FB78B0822}"/>
              </a:ext>
            </a:extLst>
          </p:cNvPr>
          <p:cNvSpPr txBox="1"/>
          <p:nvPr/>
        </p:nvSpPr>
        <p:spPr>
          <a:xfrm>
            <a:off x="8874676" y="1694177"/>
            <a:ext cx="2603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Danish Pastries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F6B2C9-A69D-0994-A6BF-BDC9D8CF6F0C}"/>
              </a:ext>
            </a:extLst>
          </p:cNvPr>
          <p:cNvSpPr txBox="1"/>
          <p:nvPr/>
        </p:nvSpPr>
        <p:spPr>
          <a:xfrm>
            <a:off x="7660535" y="6134949"/>
            <a:ext cx="2379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Assorted Chocolates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DEFC17-8ACE-4B96-F4D6-C798D0F824D4}"/>
              </a:ext>
            </a:extLst>
          </p:cNvPr>
          <p:cNvSpPr txBox="1"/>
          <p:nvPr/>
        </p:nvSpPr>
        <p:spPr>
          <a:xfrm>
            <a:off x="648374" y="6205983"/>
            <a:ext cx="1838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Baklava</a:t>
            </a:r>
          </a:p>
        </p:txBody>
      </p:sp>
      <p:pic>
        <p:nvPicPr>
          <p:cNvPr id="18" name="Picture 17" descr="Download Thumb Image - Gelato Ice Cream In Cone | Transparent PNG Download | SeekPNG">
            <a:extLst>
              <a:ext uri="{FF2B5EF4-FFF2-40B4-BE49-F238E27FC236}">
                <a16:creationId xmlns:a16="http://schemas.microsoft.com/office/drawing/2014/main" id="{AAC5727A-7677-ED79-D294-99F5DDE1F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295" y="4492440"/>
            <a:ext cx="1414221" cy="167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C4D0CDB-ECBC-E2A2-42A7-228FBAA69B27}"/>
              </a:ext>
            </a:extLst>
          </p:cNvPr>
          <p:cNvSpPr txBox="1"/>
          <p:nvPr/>
        </p:nvSpPr>
        <p:spPr>
          <a:xfrm>
            <a:off x="719826" y="4395928"/>
            <a:ext cx="1887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Gelato</a:t>
            </a:r>
          </a:p>
        </p:txBody>
      </p:sp>
      <p:pic>
        <p:nvPicPr>
          <p:cNvPr id="6146" name="Picture 2" descr="Download Italian Gelato Flavors Png Lcs8 | Wallpapers.com">
            <a:extLst>
              <a:ext uri="{FF2B5EF4-FFF2-40B4-BE49-F238E27FC236}">
                <a16:creationId xmlns:a16="http://schemas.microsoft.com/office/drawing/2014/main" id="{B589436E-5E68-77A4-1987-920E8AD26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91" y="2202541"/>
            <a:ext cx="2452917" cy="245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007214F-48A0-68A9-8FFA-3F5840C810CB}"/>
              </a:ext>
            </a:extLst>
          </p:cNvPr>
          <p:cNvSpPr txBox="1"/>
          <p:nvPr/>
        </p:nvSpPr>
        <p:spPr>
          <a:xfrm>
            <a:off x="2980301" y="6128426"/>
            <a:ext cx="1887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Ice Cream Cone</a:t>
            </a:r>
          </a:p>
        </p:txBody>
      </p:sp>
      <p:pic>
        <p:nvPicPr>
          <p:cNvPr id="21" name="Picture 20" descr="Ice cream sundae with 25063627 PNG">
            <a:extLst>
              <a:ext uri="{FF2B5EF4-FFF2-40B4-BE49-F238E27FC236}">
                <a16:creationId xmlns:a16="http://schemas.microsoft.com/office/drawing/2014/main" id="{994CE664-7942-CDC6-8D98-2EF67A0B9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131" y="2347680"/>
            <a:ext cx="2228373" cy="173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CC2067C-15A5-A59E-4FDF-BECC3F2B51BC}"/>
              </a:ext>
            </a:extLst>
          </p:cNvPr>
          <p:cNvSpPr txBox="1"/>
          <p:nvPr/>
        </p:nvSpPr>
        <p:spPr>
          <a:xfrm>
            <a:off x="9075131" y="4053833"/>
            <a:ext cx="2402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Ice Cream Sundae</a:t>
            </a:r>
          </a:p>
        </p:txBody>
      </p:sp>
      <p:pic>
        <p:nvPicPr>
          <p:cNvPr id="6148" name="Picture 4" descr="Decadent Tiramisu Dessert, Tiramisu, Dessert, Coffee Flavored PNG Transparent Image and Clipart ...">
            <a:extLst>
              <a:ext uri="{FF2B5EF4-FFF2-40B4-BE49-F238E27FC236}">
                <a16:creationId xmlns:a16="http://schemas.microsoft.com/office/drawing/2014/main" id="{130E719E-21A9-37C1-70EA-13AA65EBBA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2" b="3011"/>
          <a:stretch/>
        </p:blipFill>
        <p:spPr bwMode="auto">
          <a:xfrm>
            <a:off x="5272610" y="4432510"/>
            <a:ext cx="2075233" cy="185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5E0691A-EAD3-9EBE-A015-77BB7059B484}"/>
              </a:ext>
            </a:extLst>
          </p:cNvPr>
          <p:cNvSpPr txBox="1"/>
          <p:nvPr/>
        </p:nvSpPr>
        <p:spPr>
          <a:xfrm>
            <a:off x="5272609" y="6205983"/>
            <a:ext cx="2075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Tiramisu</a:t>
            </a:r>
          </a:p>
        </p:txBody>
      </p:sp>
      <p:pic>
        <p:nvPicPr>
          <p:cNvPr id="4098" name="Picture 2" descr="Pie PNG | PNG Mart">
            <a:extLst>
              <a:ext uri="{FF2B5EF4-FFF2-40B4-BE49-F238E27FC236}">
                <a16:creationId xmlns:a16="http://schemas.microsoft.com/office/drawing/2014/main" id="{3869E584-7380-7600-EB43-391F040D1F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" t="24726" r="2478" b="11164"/>
          <a:stretch/>
        </p:blipFill>
        <p:spPr bwMode="auto">
          <a:xfrm>
            <a:off x="5656465" y="242267"/>
            <a:ext cx="2230734" cy="151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repes png 20 free Cliparts | Download images on Clipground 2025">
            <a:extLst>
              <a:ext uri="{FF2B5EF4-FFF2-40B4-BE49-F238E27FC236}">
                <a16:creationId xmlns:a16="http://schemas.microsoft.com/office/drawing/2014/main" id="{7D4F17F3-B682-A306-4386-DC5E799304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3" t="7534" r="8825"/>
          <a:stretch/>
        </p:blipFill>
        <p:spPr bwMode="auto">
          <a:xfrm>
            <a:off x="10377130" y="4667710"/>
            <a:ext cx="977331" cy="161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62D997-06C3-07E2-CF0B-DF5983A03A46}"/>
              </a:ext>
            </a:extLst>
          </p:cNvPr>
          <p:cNvSpPr txBox="1"/>
          <p:nvPr/>
        </p:nvSpPr>
        <p:spPr>
          <a:xfrm>
            <a:off x="10276496" y="6126428"/>
            <a:ext cx="151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Fruit Crepe</a:t>
            </a:r>
          </a:p>
        </p:txBody>
      </p:sp>
    </p:spTree>
    <p:extLst>
      <p:ext uri="{BB962C8B-B14F-4D97-AF65-F5344CB8AC3E}">
        <p14:creationId xmlns:p14="http://schemas.microsoft.com/office/powerpoint/2010/main" val="4026573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1EC59A-12F3-6708-C5A4-C9B24C6010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7"/>
          <a:stretch/>
        </p:blipFill>
        <p:spPr bwMode="auto">
          <a:xfrm>
            <a:off x="2874851" y="4547845"/>
            <a:ext cx="1867333" cy="171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C976AB-4821-7AE5-C9D3-EAB3AA5F1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488" y="4655135"/>
            <a:ext cx="1641169" cy="160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945C6D-08CB-945F-F9C5-FA9E9786F4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2800" r="20000" b="21600"/>
          <a:stretch/>
        </p:blipFill>
        <p:spPr bwMode="auto">
          <a:xfrm>
            <a:off x="7624674" y="5049703"/>
            <a:ext cx="1122721" cy="118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ree Lemonade Pitcher Png, Download Free Lemonade Pitcher Png png images, Free ClipArts on ...">
            <a:extLst>
              <a:ext uri="{FF2B5EF4-FFF2-40B4-BE49-F238E27FC236}">
                <a16:creationId xmlns:a16="http://schemas.microsoft.com/office/drawing/2014/main" id="{74E42C72-BDAF-B0C5-7BC2-130D7DADC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65803" y="458967"/>
            <a:ext cx="895360" cy="147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ced Tea PNG Images Transparent Free Download">
            <a:extLst>
              <a:ext uri="{FF2B5EF4-FFF2-40B4-BE49-F238E27FC236}">
                <a16:creationId xmlns:a16="http://schemas.microsoft.com/office/drawing/2014/main" id="{D9DBA515-FF04-0485-F577-977DB0E02E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6" t="3486" r="6501" b="3592"/>
          <a:stretch/>
        </p:blipFill>
        <p:spPr bwMode="auto">
          <a:xfrm>
            <a:off x="10988269" y="479514"/>
            <a:ext cx="713136" cy="145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Espresso PNG Download Image - PNG All">
            <a:extLst>
              <a:ext uri="{FF2B5EF4-FFF2-40B4-BE49-F238E27FC236}">
                <a16:creationId xmlns:a16="http://schemas.microsoft.com/office/drawing/2014/main" id="{6D8F933E-67F6-E13B-47C9-A42152D4C8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1" t="8906" r="20000" b="4531"/>
          <a:stretch/>
        </p:blipFill>
        <p:spPr bwMode="auto">
          <a:xfrm>
            <a:off x="5439456" y="442012"/>
            <a:ext cx="1408568" cy="153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682843-73CB-1850-0C8C-1685F515D6B2}"/>
              </a:ext>
            </a:extLst>
          </p:cNvPr>
          <p:cNvSpPr txBox="1"/>
          <p:nvPr/>
        </p:nvSpPr>
        <p:spPr>
          <a:xfrm>
            <a:off x="3371712" y="2547919"/>
            <a:ext cx="547938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Lucida Calligraphy" panose="03010101010101010101" pitchFamily="66" charset="77"/>
              </a:rPr>
              <a:t>Drinks / Beverages</a:t>
            </a:r>
          </a:p>
          <a:p>
            <a:pPr algn="ctr"/>
            <a:r>
              <a:rPr lang="en-US" b="1" dirty="0">
                <a:latin typeface="Lucida Calligraphy" panose="03010101010101010101" pitchFamily="66" charset="77"/>
              </a:rPr>
              <a:t>Select (ctrl C)</a:t>
            </a:r>
          </a:p>
          <a:p>
            <a:pPr algn="ctr"/>
            <a:r>
              <a:rPr lang="en-US" b="1" dirty="0">
                <a:latin typeface="Lucida Calligraphy" panose="03010101010101010101" pitchFamily="66" charset="77"/>
              </a:rPr>
              <a:t>Paste onto table below (ctrl V)</a:t>
            </a:r>
          </a:p>
        </p:txBody>
      </p:sp>
      <p:pic>
        <p:nvPicPr>
          <p:cNvPr id="11" name="Picture 10" descr="Japanese PNG, Vector, PSD, and Clipart With Transparent Background for Free Download | Pngtree">
            <a:extLst>
              <a:ext uri="{FF2B5EF4-FFF2-40B4-BE49-F238E27FC236}">
                <a16:creationId xmlns:a16="http://schemas.microsoft.com/office/drawing/2014/main" id="{024EECA5-4463-E78D-DDAB-4FD6866BC6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6" t="15000" r="7500" b="16111"/>
          <a:stretch/>
        </p:blipFill>
        <p:spPr bwMode="auto">
          <a:xfrm>
            <a:off x="9706911" y="4805939"/>
            <a:ext cx="1851791" cy="142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4C4BD6-2919-739C-F734-486DE415B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328" y="137796"/>
            <a:ext cx="1847722" cy="183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CB5F7E-5414-6DAF-DD2A-003D654778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01" b="14399"/>
          <a:stretch/>
        </p:blipFill>
        <p:spPr bwMode="auto">
          <a:xfrm>
            <a:off x="264470" y="2667726"/>
            <a:ext cx="2109753" cy="141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2A242A-4D0E-955B-4A47-1356A90AD0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0" b="8800"/>
          <a:stretch/>
        </p:blipFill>
        <p:spPr bwMode="auto">
          <a:xfrm>
            <a:off x="1726058" y="289490"/>
            <a:ext cx="1619987" cy="177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Tea PNGs for Free Download">
            <a:extLst>
              <a:ext uri="{FF2B5EF4-FFF2-40B4-BE49-F238E27FC236}">
                <a16:creationId xmlns:a16="http://schemas.microsoft.com/office/drawing/2014/main" id="{2EE37B45-27D8-CB83-0099-33937B57CC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" t="11000" r="5350" b="11749"/>
          <a:stretch/>
        </p:blipFill>
        <p:spPr bwMode="auto">
          <a:xfrm>
            <a:off x="3361116" y="578182"/>
            <a:ext cx="1749884" cy="139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CFA303-FEB9-01BD-C0C6-3113DCE77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411" y="432762"/>
            <a:ext cx="1367004" cy="153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DB4B5B6-4B5D-E277-3228-1676476C5EED}"/>
              </a:ext>
            </a:extLst>
          </p:cNvPr>
          <p:cNvSpPr txBox="1"/>
          <p:nvPr/>
        </p:nvSpPr>
        <p:spPr>
          <a:xfrm>
            <a:off x="264471" y="1972471"/>
            <a:ext cx="1048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Water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CE225A-3BAB-0099-4074-2A4631810282}"/>
              </a:ext>
            </a:extLst>
          </p:cNvPr>
          <p:cNvSpPr txBox="1"/>
          <p:nvPr/>
        </p:nvSpPr>
        <p:spPr>
          <a:xfrm>
            <a:off x="1906132" y="1970227"/>
            <a:ext cx="1048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Coffee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3A3CA5-C0D7-0DBB-371C-8B88D7FDFBEE}"/>
              </a:ext>
            </a:extLst>
          </p:cNvPr>
          <p:cNvSpPr txBox="1"/>
          <p:nvPr/>
        </p:nvSpPr>
        <p:spPr>
          <a:xfrm>
            <a:off x="3540868" y="1979477"/>
            <a:ext cx="1570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Herbal Tea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9A20A7-BA84-B75F-BB7D-82EACB22278F}"/>
              </a:ext>
            </a:extLst>
          </p:cNvPr>
          <p:cNvSpPr txBox="1"/>
          <p:nvPr/>
        </p:nvSpPr>
        <p:spPr>
          <a:xfrm>
            <a:off x="5439456" y="1974672"/>
            <a:ext cx="164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Expresso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6E6167-4E5E-1E00-8FB1-567BE09DC880}"/>
              </a:ext>
            </a:extLst>
          </p:cNvPr>
          <p:cNvSpPr txBox="1"/>
          <p:nvPr/>
        </p:nvSpPr>
        <p:spPr>
          <a:xfrm>
            <a:off x="7315200" y="1979477"/>
            <a:ext cx="1719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Hot Chocolate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71D4F6-7977-64E8-26D6-D474039FA227}"/>
              </a:ext>
            </a:extLst>
          </p:cNvPr>
          <p:cNvSpPr txBox="1"/>
          <p:nvPr/>
        </p:nvSpPr>
        <p:spPr>
          <a:xfrm>
            <a:off x="9265803" y="1970227"/>
            <a:ext cx="1367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Lemonade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95F7FA-B2B8-B1DF-1AA3-CF2F62A069E6}"/>
              </a:ext>
            </a:extLst>
          </p:cNvPr>
          <p:cNvSpPr txBox="1"/>
          <p:nvPr/>
        </p:nvSpPr>
        <p:spPr>
          <a:xfrm>
            <a:off x="10823713" y="1970227"/>
            <a:ext cx="1192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Iced Tea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6C39C85-9739-370D-DCED-E4731BF9F1E8}"/>
              </a:ext>
            </a:extLst>
          </p:cNvPr>
          <p:cNvSpPr txBox="1"/>
          <p:nvPr/>
        </p:nvSpPr>
        <p:spPr>
          <a:xfrm>
            <a:off x="401483" y="3944760"/>
            <a:ext cx="1965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Sodas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F3544B-1A60-F268-22BF-32F7FA252C21}"/>
              </a:ext>
            </a:extLst>
          </p:cNvPr>
          <p:cNvSpPr txBox="1"/>
          <p:nvPr/>
        </p:nvSpPr>
        <p:spPr>
          <a:xfrm>
            <a:off x="10072051" y="4134585"/>
            <a:ext cx="162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Milk Shakes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4FA11E6-F7FB-C960-5F94-AB4B4056121B}"/>
              </a:ext>
            </a:extLst>
          </p:cNvPr>
          <p:cNvSpPr txBox="1"/>
          <p:nvPr/>
        </p:nvSpPr>
        <p:spPr>
          <a:xfrm>
            <a:off x="408611" y="6236937"/>
            <a:ext cx="2036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Beer on Tap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F1DC0CB-215C-3EE3-38F2-6B09305771F5}"/>
              </a:ext>
            </a:extLst>
          </p:cNvPr>
          <p:cNvSpPr txBox="1"/>
          <p:nvPr/>
        </p:nvSpPr>
        <p:spPr>
          <a:xfrm>
            <a:off x="2749484" y="6232873"/>
            <a:ext cx="186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Wine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E18F71B-E1CD-3780-7742-00B6D9F20122}"/>
              </a:ext>
            </a:extLst>
          </p:cNvPr>
          <p:cNvSpPr txBox="1"/>
          <p:nvPr/>
        </p:nvSpPr>
        <p:spPr>
          <a:xfrm>
            <a:off x="5221942" y="6232873"/>
            <a:ext cx="152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Champagne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4B74D9A-A198-AE45-CC8A-2EC2BE4153F6}"/>
              </a:ext>
            </a:extLst>
          </p:cNvPr>
          <p:cNvSpPr txBox="1"/>
          <p:nvPr/>
        </p:nvSpPr>
        <p:spPr>
          <a:xfrm>
            <a:off x="7365266" y="6232873"/>
            <a:ext cx="1728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Tequilla Shots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77FCD95-105C-1F4D-D9B5-9CCCC142BA48}"/>
              </a:ext>
            </a:extLst>
          </p:cNvPr>
          <p:cNvSpPr txBox="1"/>
          <p:nvPr/>
        </p:nvSpPr>
        <p:spPr>
          <a:xfrm>
            <a:off x="9713483" y="6175683"/>
            <a:ext cx="1924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Saki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48F64A-5C64-CB8E-3F55-B33863DC9FCA}"/>
              </a:ext>
            </a:extLst>
          </p:cNvPr>
          <p:cNvSpPr txBox="1"/>
          <p:nvPr/>
        </p:nvSpPr>
        <p:spPr>
          <a:xfrm>
            <a:off x="3465797" y="4172411"/>
            <a:ext cx="5281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You Must Be 21+ to Consume Alcoholic Drinks</a:t>
            </a:r>
          </a:p>
        </p:txBody>
      </p:sp>
      <p:pic>
        <p:nvPicPr>
          <p:cNvPr id="3074" name="Picture 2" descr="Milkshake PNG Images Transparent Free Download | PNGMart.com">
            <a:extLst>
              <a:ext uri="{FF2B5EF4-FFF2-40B4-BE49-F238E27FC236}">
                <a16:creationId xmlns:a16="http://schemas.microsoft.com/office/drawing/2014/main" id="{5A603997-B148-15C2-8FD5-CB1963CE82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5" t="964" r="22894" b="17091"/>
          <a:stretch/>
        </p:blipFill>
        <p:spPr bwMode="auto">
          <a:xfrm>
            <a:off x="9967754" y="2462819"/>
            <a:ext cx="1729665" cy="171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Beer PNG | PNG All">
            <a:extLst>
              <a:ext uri="{FF2B5EF4-FFF2-40B4-BE49-F238E27FC236}">
                <a16:creationId xmlns:a16="http://schemas.microsoft.com/office/drawing/2014/main" id="{4D33A823-B0F5-912B-60A2-007EA13E8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75" y="4776873"/>
            <a:ext cx="2406009" cy="141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323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A1FE24-4FE2-CEE8-35A8-599D20B14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5A32E71-3D3C-7455-9106-98BC13C986FE}"/>
              </a:ext>
            </a:extLst>
          </p:cNvPr>
          <p:cNvSpPr txBox="1"/>
          <p:nvPr/>
        </p:nvSpPr>
        <p:spPr>
          <a:xfrm>
            <a:off x="3352630" y="2731122"/>
            <a:ext cx="528221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Lucida Calligraphy" panose="03010101010101010101" pitchFamily="66" charset="77"/>
              </a:rPr>
              <a:t>24 Hour Breakfast</a:t>
            </a:r>
          </a:p>
          <a:p>
            <a:pPr algn="ctr"/>
            <a:r>
              <a:rPr lang="en-US" b="1" dirty="0">
                <a:latin typeface="Lucida Calligraphy" panose="03010101010101010101" pitchFamily="66" charset="77"/>
              </a:rPr>
              <a:t>Select (ctrl C)</a:t>
            </a:r>
          </a:p>
          <a:p>
            <a:pPr algn="ctr"/>
            <a:r>
              <a:rPr lang="en-US" b="1" dirty="0">
                <a:latin typeface="Lucida Calligraphy" panose="03010101010101010101" pitchFamily="66" charset="77"/>
              </a:rPr>
              <a:t>Paste onto table below (ctrl V)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07FA24-A60D-3157-DD15-8164D2B96794}"/>
              </a:ext>
            </a:extLst>
          </p:cNvPr>
          <p:cNvSpPr txBox="1"/>
          <p:nvPr/>
        </p:nvSpPr>
        <p:spPr>
          <a:xfrm>
            <a:off x="667795" y="1958467"/>
            <a:ext cx="1193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Pancakes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10CD3D-0154-E126-B46C-E358DF202919}"/>
              </a:ext>
            </a:extLst>
          </p:cNvPr>
          <p:cNvSpPr txBox="1"/>
          <p:nvPr/>
        </p:nvSpPr>
        <p:spPr>
          <a:xfrm>
            <a:off x="2541069" y="1958467"/>
            <a:ext cx="1737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French Toast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01194C-4533-5166-6795-203C3C2FEA28}"/>
              </a:ext>
            </a:extLst>
          </p:cNvPr>
          <p:cNvSpPr txBox="1"/>
          <p:nvPr/>
        </p:nvSpPr>
        <p:spPr>
          <a:xfrm>
            <a:off x="4779195" y="1937168"/>
            <a:ext cx="1963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Eggs Benedict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193E5B-FBCC-8C3D-7930-7CA50EBBC3EE}"/>
              </a:ext>
            </a:extLst>
          </p:cNvPr>
          <p:cNvSpPr txBox="1"/>
          <p:nvPr/>
        </p:nvSpPr>
        <p:spPr>
          <a:xfrm>
            <a:off x="7315200" y="1979477"/>
            <a:ext cx="1719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Waffles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0795D1-E98B-E540-E3D4-BA936DE1A73A}"/>
              </a:ext>
            </a:extLst>
          </p:cNvPr>
          <p:cNvSpPr txBox="1"/>
          <p:nvPr/>
        </p:nvSpPr>
        <p:spPr>
          <a:xfrm>
            <a:off x="9650278" y="1901714"/>
            <a:ext cx="223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Egg Combo Plate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B07C90-8664-34C2-D580-5C05576B7CD9}"/>
              </a:ext>
            </a:extLst>
          </p:cNvPr>
          <p:cNvSpPr txBox="1"/>
          <p:nvPr/>
        </p:nvSpPr>
        <p:spPr>
          <a:xfrm>
            <a:off x="401483" y="3944760"/>
            <a:ext cx="1965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Bacon &amp; Eggs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352D64-2692-C4F4-F88C-CF4086B2F845}"/>
              </a:ext>
            </a:extLst>
          </p:cNvPr>
          <p:cNvSpPr txBox="1"/>
          <p:nvPr/>
        </p:nvSpPr>
        <p:spPr>
          <a:xfrm>
            <a:off x="9860825" y="4046996"/>
            <a:ext cx="1776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Machaca Plate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3664641-2ACF-E572-93D3-D1B8629186E1}"/>
              </a:ext>
            </a:extLst>
          </p:cNvPr>
          <p:cNvSpPr txBox="1"/>
          <p:nvPr/>
        </p:nvSpPr>
        <p:spPr>
          <a:xfrm>
            <a:off x="408611" y="6236937"/>
            <a:ext cx="2036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Fresh Fruit Juices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8BE728-8355-4D84-7710-0BE1C98F08E2}"/>
              </a:ext>
            </a:extLst>
          </p:cNvPr>
          <p:cNvSpPr txBox="1"/>
          <p:nvPr/>
        </p:nvSpPr>
        <p:spPr>
          <a:xfrm>
            <a:off x="2911863" y="6186083"/>
            <a:ext cx="186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Quiche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AB774C5-3692-7A47-A1EB-8E7470A15B8B}"/>
              </a:ext>
            </a:extLst>
          </p:cNvPr>
          <p:cNvSpPr txBox="1"/>
          <p:nvPr/>
        </p:nvSpPr>
        <p:spPr>
          <a:xfrm>
            <a:off x="5031097" y="6094373"/>
            <a:ext cx="1871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Sausage &amp; Sweet Potatoes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D41DB99-446A-0C05-D4B2-8B51D91F04FC}"/>
              </a:ext>
            </a:extLst>
          </p:cNvPr>
          <p:cNvSpPr txBox="1"/>
          <p:nvPr/>
        </p:nvSpPr>
        <p:spPr>
          <a:xfrm>
            <a:off x="7516569" y="6194158"/>
            <a:ext cx="1728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Donuts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8C4B20D-E20E-A19D-20A0-5DBCEBF24AFC}"/>
              </a:ext>
            </a:extLst>
          </p:cNvPr>
          <p:cNvSpPr txBox="1"/>
          <p:nvPr/>
        </p:nvSpPr>
        <p:spPr>
          <a:xfrm>
            <a:off x="9859351" y="6175683"/>
            <a:ext cx="1924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Mimosa</a:t>
            </a:r>
          </a:p>
        </p:txBody>
      </p:sp>
      <p:pic>
        <p:nvPicPr>
          <p:cNvPr id="1026" name="Picture 2" descr="Fresh pancakes stack with berries and syrup on transparent background 25229464 PNG">
            <a:extLst>
              <a:ext uri="{FF2B5EF4-FFF2-40B4-BE49-F238E27FC236}">
                <a16:creationId xmlns:a16="http://schemas.microsoft.com/office/drawing/2014/main" id="{1C7CB809-B087-A6D8-C749-642A9EE771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3" t="15555" r="17139" b="12494"/>
          <a:stretch/>
        </p:blipFill>
        <p:spPr bwMode="auto">
          <a:xfrm>
            <a:off x="244600" y="107004"/>
            <a:ext cx="1835939" cy="189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nch Toast Free PNG Image">
            <a:extLst>
              <a:ext uri="{FF2B5EF4-FFF2-40B4-BE49-F238E27FC236}">
                <a16:creationId xmlns:a16="http://schemas.microsoft.com/office/drawing/2014/main" id="{E730FF90-5878-3392-99B3-DC806E89BA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" r="6337" b="18197"/>
          <a:stretch/>
        </p:blipFill>
        <p:spPr bwMode="auto">
          <a:xfrm>
            <a:off x="2298598" y="710120"/>
            <a:ext cx="2222007" cy="11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ggs Benedict - Recette Petit Dejeuner Salé - Free Transparent PNG Download - PNGkey">
            <a:extLst>
              <a:ext uri="{FF2B5EF4-FFF2-40B4-BE49-F238E27FC236}">
                <a16:creationId xmlns:a16="http://schemas.microsoft.com/office/drawing/2014/main" id="{F6791823-38E9-9882-1A6D-97F5219B0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64" y="487251"/>
            <a:ext cx="1833563" cy="141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affle PNG Transparent Images, Pictures, Photos">
            <a:extLst>
              <a:ext uri="{FF2B5EF4-FFF2-40B4-BE49-F238E27FC236}">
                <a16:creationId xmlns:a16="http://schemas.microsoft.com/office/drawing/2014/main" id="{D329E557-7F7E-AE0A-8B9E-4EB266EB32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5" b="5539"/>
          <a:stretch/>
        </p:blipFill>
        <p:spPr bwMode="auto">
          <a:xfrm>
            <a:off x="6909843" y="192619"/>
            <a:ext cx="2260507" cy="182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reakfast Png Png Free - Fried Egg | Full Size PNG Download | SeekPNG">
            <a:extLst>
              <a:ext uri="{FF2B5EF4-FFF2-40B4-BE49-F238E27FC236}">
                <a16:creationId xmlns:a16="http://schemas.microsoft.com/office/drawing/2014/main" id="{1ED23208-9839-030A-30E3-06D5E2436B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" r="1498" b="11909"/>
          <a:stretch/>
        </p:blipFill>
        <p:spPr bwMode="auto">
          <a:xfrm>
            <a:off x="9378585" y="487251"/>
            <a:ext cx="2508443" cy="136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acon And Eggs Png - Fried Egg - Free Transparent PNG Download - PNGkey">
            <a:extLst>
              <a:ext uri="{FF2B5EF4-FFF2-40B4-BE49-F238E27FC236}">
                <a16:creationId xmlns:a16="http://schemas.microsoft.com/office/drawing/2014/main" id="{DFCB43E7-B590-898C-8869-0DE8C3AA7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53" y="2364716"/>
            <a:ext cx="2496531" cy="162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achaca png con ai generado. 26774707 PNG">
            <a:extLst>
              <a:ext uri="{FF2B5EF4-FFF2-40B4-BE49-F238E27FC236}">
                <a16:creationId xmlns:a16="http://schemas.microsoft.com/office/drawing/2014/main" id="{FAAF76E5-839F-4504-5D0A-DC3F70E05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811" y="2630835"/>
            <a:ext cx="2793217" cy="142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Download Juices - Fruit Mix Juice Png PNG Image with No Background - PNGkey.com">
            <a:extLst>
              <a:ext uri="{FF2B5EF4-FFF2-40B4-BE49-F238E27FC236}">
                <a16:creationId xmlns:a16="http://schemas.microsoft.com/office/drawing/2014/main" id="{61A340DE-720E-9226-E87F-81617CFAC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80" y="4314091"/>
            <a:ext cx="1972969" cy="191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Donut PNG Photo | PNG Mart">
            <a:extLst>
              <a:ext uri="{FF2B5EF4-FFF2-40B4-BE49-F238E27FC236}">
                <a16:creationId xmlns:a16="http://schemas.microsoft.com/office/drawing/2014/main" id="{F9E9A7FD-9C54-8E17-6097-45481FAF18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" t="3653" r="5758" b="7553"/>
          <a:stretch/>
        </p:blipFill>
        <p:spPr bwMode="auto">
          <a:xfrm>
            <a:off x="7052841" y="4525143"/>
            <a:ext cx="2598072" cy="170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Mimosa PNG Transparent Images Free Download | Vector Files | Pngtree">
            <a:extLst>
              <a:ext uri="{FF2B5EF4-FFF2-40B4-BE49-F238E27FC236}">
                <a16:creationId xmlns:a16="http://schemas.microsoft.com/office/drawing/2014/main" id="{A0C1A0BB-D4C9-5F59-0469-F020050DE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4" r="24232" b="2199"/>
          <a:stretch/>
        </p:blipFill>
        <p:spPr bwMode="auto">
          <a:xfrm>
            <a:off x="10101227" y="4366338"/>
            <a:ext cx="1148550" cy="180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heese and Herb Delicious Quiche 44765660 PNG">
            <a:extLst>
              <a:ext uri="{FF2B5EF4-FFF2-40B4-BE49-F238E27FC236}">
                <a16:creationId xmlns:a16="http://schemas.microsoft.com/office/drawing/2014/main" id="{0F26C88B-ACD4-BBC9-F343-D67668D54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430" y="4705936"/>
            <a:ext cx="2204620" cy="146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Sausage And Sweet Potato Hash, Lunch, Breakfast, Fresh PNG Transparent Image and Clipart for ...">
            <a:extLst>
              <a:ext uri="{FF2B5EF4-FFF2-40B4-BE49-F238E27FC236}">
                <a16:creationId xmlns:a16="http://schemas.microsoft.com/office/drawing/2014/main" id="{2A77983E-6691-5237-69D5-0E1B0C500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488" y="4479658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466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1732</TotalTime>
  <Words>491</Words>
  <Application>Microsoft Macintosh PowerPoint</Application>
  <PresentationFormat>Widescreen</PresentationFormat>
  <Paragraphs>160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Aptos</vt:lpstr>
      <vt:lpstr>Aptos Display</vt:lpstr>
      <vt:lpstr>Arial</vt:lpstr>
      <vt:lpstr>Calibri</vt:lpstr>
      <vt:lpstr>Lucida Calligraphy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Don Roy</dc:creator>
  <cp:lastModifiedBy>Don Roy</cp:lastModifiedBy>
  <cp:revision>32</cp:revision>
  <dcterms:created xsi:type="dcterms:W3CDTF">2025-04-09T03:08:58Z</dcterms:created>
  <dcterms:modified xsi:type="dcterms:W3CDTF">2025-08-01T21:19:44Z</dcterms:modified>
</cp:coreProperties>
</file>